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8" r:id="rId2"/>
  </p:sldMasterIdLst>
  <p:notesMasterIdLst>
    <p:notesMasterId r:id="rId33"/>
  </p:notesMasterIdLst>
  <p:sldIdLst>
    <p:sldId id="256" r:id="rId3"/>
    <p:sldId id="263" r:id="rId4"/>
    <p:sldId id="633" r:id="rId5"/>
    <p:sldId id="265" r:id="rId6"/>
    <p:sldId id="271" r:id="rId7"/>
    <p:sldId id="635" r:id="rId8"/>
    <p:sldId id="260" r:id="rId9"/>
    <p:sldId id="261" r:id="rId10"/>
    <p:sldId id="257" r:id="rId11"/>
    <p:sldId id="262" r:id="rId12"/>
    <p:sldId id="634" r:id="rId13"/>
    <p:sldId id="267" r:id="rId14"/>
    <p:sldId id="268" r:id="rId15"/>
    <p:sldId id="266" r:id="rId16"/>
    <p:sldId id="269" r:id="rId17"/>
    <p:sldId id="559" r:id="rId18"/>
    <p:sldId id="273" r:id="rId19"/>
    <p:sldId id="270" r:id="rId20"/>
    <p:sldId id="639" r:id="rId21"/>
    <p:sldId id="640" r:id="rId22"/>
    <p:sldId id="641" r:id="rId23"/>
    <p:sldId id="259" r:id="rId24"/>
    <p:sldId id="632" r:id="rId25"/>
    <p:sldId id="258" r:id="rId26"/>
    <p:sldId id="637" r:id="rId27"/>
    <p:sldId id="638" r:id="rId28"/>
    <p:sldId id="628" r:id="rId29"/>
    <p:sldId id="274" r:id="rId30"/>
    <p:sldId id="629" r:id="rId31"/>
    <p:sldId id="636" r:id="rId32"/>
  </p:sldIdLst>
  <p:sldSz cx="12192000" cy="6858000"/>
  <p:notesSz cx="6858000" cy="9144000"/>
  <p:embeddedFontLst>
    <p:embeddedFont>
      <p:font typeface="Cambria Math" panose="02040503050406030204" pitchFamily="18" charset="0"/>
      <p:regular r:id="rId34"/>
    </p:embeddedFont>
    <p:embeddedFont>
      <p:font typeface="Microsoft Sans Serif" panose="020B0604020202020204" pitchFamily="34" charset="0"/>
      <p:regular r:id="rId35"/>
    </p:embeddedFont>
    <p:embeddedFont>
      <p:font typeface="Roboto" panose="02000000000000000000" pitchFamily="2" charset="0"/>
      <p:regular r:id="rId36"/>
      <p:bold r:id="rId37"/>
      <p:italic r:id="rId38"/>
      <p:boldItalic r:id="rId39"/>
    </p:embeddedFont>
    <p:embeddedFont>
      <p:font typeface="Roboto Medium" panose="02000000000000000000" pitchFamily="2"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asons" id="{96CCAF2A-3732-3F46-A2FA-30E77DEBFE99}">
          <p14:sldIdLst>
            <p14:sldId id="256"/>
            <p14:sldId id="263"/>
            <p14:sldId id="633"/>
            <p14:sldId id="265"/>
          </p14:sldIdLst>
        </p14:section>
        <p14:section name="Solar Radiation Maps" id="{D8616063-EC83-440F-AACD-B5FE39F94C82}">
          <p14:sldIdLst>
            <p14:sldId id="271"/>
            <p14:sldId id="635"/>
            <p14:sldId id="260"/>
            <p14:sldId id="261"/>
            <p14:sldId id="257"/>
            <p14:sldId id="262"/>
          </p14:sldIdLst>
        </p14:section>
        <p14:section name="Temperature Maps" id="{B0F72DBE-493A-4E69-BB45-800058A95F6A}">
          <p14:sldIdLst>
            <p14:sldId id="634"/>
            <p14:sldId id="267"/>
            <p14:sldId id="268"/>
            <p14:sldId id="266"/>
            <p14:sldId id="269"/>
            <p14:sldId id="559"/>
          </p14:sldIdLst>
        </p14:section>
        <p14:section name="Mesonet Site Comparisons" id="{53ACEE4F-D1C5-47FB-B81B-268143FA93BD}">
          <p14:sldIdLst>
            <p14:sldId id="273"/>
            <p14:sldId id="270"/>
            <p14:sldId id="639"/>
            <p14:sldId id="640"/>
            <p14:sldId id="641"/>
          </p14:sldIdLst>
        </p14:section>
        <p14:section name="Summary Points" id="{55A6D391-3B4A-5B41-B29A-82E8B3EA6EC6}">
          <p14:sldIdLst>
            <p14:sldId id="259"/>
            <p14:sldId id="632"/>
          </p14:sldIdLst>
        </p14:section>
        <p14:section name="High School" id="{67E0B6A9-610C-C74F-AA7F-227E5C07EAC2}">
          <p14:sldIdLst>
            <p14:sldId id="258"/>
            <p14:sldId id="637"/>
            <p14:sldId id="638"/>
          </p14:sldIdLst>
        </p14:section>
        <p14:section name="Resources" id="{D5A96674-2B35-2147-B6CA-F69D073A2FBD}">
          <p14:sldIdLst>
            <p14:sldId id="628"/>
            <p14:sldId id="274"/>
            <p14:sldId id="629"/>
            <p14:sldId id="6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0"/>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404DE-9C24-4445-B7F7-077FA03E3369}" v="77" dt="2024-10-18T17:11:19.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9" d="100"/>
          <a:sy n="79" d="100"/>
        </p:scale>
        <p:origin x="96" y="468"/>
      </p:cViewPr>
      <p:guideLst/>
    </p:cSldViewPr>
  </p:slideViewPr>
  <p:outlineViewPr>
    <p:cViewPr>
      <p:scale>
        <a:sx n="33" d="100"/>
        <a:sy n="33" d="100"/>
      </p:scale>
      <p:origin x="0" y="-20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6" d="100"/>
          <a:sy n="56" d="100"/>
        </p:scale>
        <p:origin x="307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vin, Andrea D." userId="9ef2b48d-9779-4beb-ad49-8c371e7ce143" providerId="ADAL" clId="{139C6916-0007-49E3-ABC2-CE3CC0AEF646}"/>
    <pc:docChg chg="undo custSel modSld sldOrd modMainMaster">
      <pc:chgData name="Melvin, Andrea D." userId="9ef2b48d-9779-4beb-ad49-8c371e7ce143" providerId="ADAL" clId="{139C6916-0007-49E3-ABC2-CE3CC0AEF646}" dt="2024-08-19T22:35:36.053" v="2922" actId="14430"/>
      <pc:docMkLst>
        <pc:docMk/>
      </pc:docMkLst>
      <pc:sldChg chg="modNotesTx">
        <pc:chgData name="Melvin, Andrea D." userId="9ef2b48d-9779-4beb-ad49-8c371e7ce143" providerId="ADAL" clId="{139C6916-0007-49E3-ABC2-CE3CC0AEF646}" dt="2024-08-13T16:41:51.169" v="2" actId="255"/>
        <pc:sldMkLst>
          <pc:docMk/>
          <pc:sldMk cId="2976716684" sldId="256"/>
        </pc:sldMkLst>
      </pc:sldChg>
      <pc:sldChg chg="addSp delSp modSp mod modClrScheme chgLayout modNotesTx">
        <pc:chgData name="Melvin, Andrea D." userId="9ef2b48d-9779-4beb-ad49-8c371e7ce143" providerId="ADAL" clId="{139C6916-0007-49E3-ABC2-CE3CC0AEF646}" dt="2024-08-19T22:34:37.348" v="2902" actId="14430"/>
        <pc:sldMkLst>
          <pc:docMk/>
          <pc:sldMk cId="2829171464" sldId="257"/>
        </pc:sldMkLst>
        <pc:spChg chg="mod">
          <ac:chgData name="Melvin, Andrea D." userId="9ef2b48d-9779-4beb-ad49-8c371e7ce143" providerId="ADAL" clId="{139C6916-0007-49E3-ABC2-CE3CC0AEF646}" dt="2024-08-15T19:10:19.167" v="100" actId="962"/>
          <ac:spMkLst>
            <pc:docMk/>
            <pc:sldMk cId="2829171464" sldId="257"/>
            <ac:spMk id="2" creationId="{7DA53F2E-D398-36E0-A1DF-D6E218A0411A}"/>
          </ac:spMkLst>
        </pc:spChg>
        <pc:spChg chg="mod">
          <ac:chgData name="Melvin, Andrea D." userId="9ef2b48d-9779-4beb-ad49-8c371e7ce143" providerId="ADAL" clId="{139C6916-0007-49E3-ABC2-CE3CC0AEF646}" dt="2024-08-15T19:10:15.407" v="99" actId="962"/>
          <ac:spMkLst>
            <pc:docMk/>
            <pc:sldMk cId="2829171464" sldId="257"/>
            <ac:spMk id="3" creationId="{B03DF999-140E-B324-9CD6-D64B39E16BA7}"/>
          </ac:spMkLst>
        </pc:spChg>
        <pc:spChg chg="add del mod ord">
          <ac:chgData name="Melvin, Andrea D." userId="9ef2b48d-9779-4beb-ad49-8c371e7ce143" providerId="ADAL" clId="{139C6916-0007-49E3-ABC2-CE3CC0AEF646}" dt="2024-08-16T17:55:23.601" v="2534" actId="700"/>
          <ac:spMkLst>
            <pc:docMk/>
            <pc:sldMk cId="2829171464" sldId="257"/>
            <ac:spMk id="4" creationId="{CD695555-F2C4-C334-6B46-0749B0202A14}"/>
          </ac:spMkLst>
        </pc:spChg>
        <pc:spChg chg="add del mod ord">
          <ac:chgData name="Melvin, Andrea D." userId="9ef2b48d-9779-4beb-ad49-8c371e7ce143" providerId="ADAL" clId="{139C6916-0007-49E3-ABC2-CE3CC0AEF646}" dt="2024-08-16T17:56:06.219" v="2538" actId="700"/>
          <ac:spMkLst>
            <pc:docMk/>
            <pc:sldMk cId="2829171464" sldId="257"/>
            <ac:spMk id="5" creationId="{6DBA323E-A101-97E8-E6E9-64181ADA5E07}"/>
          </ac:spMkLst>
        </pc:spChg>
        <pc:spChg chg="add mod ord modVis">
          <ac:chgData name="Melvin, Andrea D." userId="9ef2b48d-9779-4beb-ad49-8c371e7ce143" providerId="ADAL" clId="{139C6916-0007-49E3-ABC2-CE3CC0AEF646}" dt="2024-08-19T22:34:37.348" v="2902" actId="14430"/>
          <ac:spMkLst>
            <pc:docMk/>
            <pc:sldMk cId="2829171464" sldId="257"/>
            <ac:spMk id="7" creationId="{B28D5718-5133-0BFD-A335-1A68FAEC69AB}"/>
          </ac:spMkLst>
        </pc:spChg>
        <pc:spChg chg="add del mod">
          <ac:chgData name="Melvin, Andrea D." userId="9ef2b48d-9779-4beb-ad49-8c371e7ce143" providerId="ADAL" clId="{139C6916-0007-49E3-ABC2-CE3CC0AEF646}" dt="2024-08-16T17:59:37.888" v="2575" actId="6264"/>
          <ac:spMkLst>
            <pc:docMk/>
            <pc:sldMk cId="2829171464" sldId="257"/>
            <ac:spMk id="8" creationId="{38FA1CD1-52C4-AECB-07D6-00AD47B8DA05}"/>
          </ac:spMkLst>
        </pc:spChg>
        <pc:picChg chg="mod">
          <ac:chgData name="Melvin, Andrea D." userId="9ef2b48d-9779-4beb-ad49-8c371e7ce143" providerId="ADAL" clId="{139C6916-0007-49E3-ABC2-CE3CC0AEF646}" dt="2024-08-15T19:26:17.176" v="281" actId="962"/>
          <ac:picMkLst>
            <pc:docMk/>
            <pc:sldMk cId="2829171464" sldId="257"/>
            <ac:picMk id="6" creationId="{42C79140-9811-FAD1-AF28-0CEE8D345E64}"/>
          </ac:picMkLst>
        </pc:picChg>
      </pc:sldChg>
      <pc:sldChg chg="modNotesTx">
        <pc:chgData name="Melvin, Andrea D." userId="9ef2b48d-9779-4beb-ad49-8c371e7ce143" providerId="ADAL" clId="{139C6916-0007-49E3-ABC2-CE3CC0AEF646}" dt="2024-08-13T17:01:59.241" v="75" actId="255"/>
        <pc:sldMkLst>
          <pc:docMk/>
          <pc:sldMk cId="3520957396" sldId="258"/>
        </pc:sldMkLst>
      </pc:sldChg>
      <pc:sldChg chg="modNotesTx">
        <pc:chgData name="Melvin, Andrea D." userId="9ef2b48d-9779-4beb-ad49-8c371e7ce143" providerId="ADAL" clId="{139C6916-0007-49E3-ABC2-CE3CC0AEF646}" dt="2024-08-13T17:01:31.352" v="72" actId="255"/>
        <pc:sldMkLst>
          <pc:docMk/>
          <pc:sldMk cId="3919209051" sldId="259"/>
        </pc:sldMkLst>
      </pc:sldChg>
      <pc:sldChg chg="addSp delSp modSp mod modClrScheme chgLayout modNotesTx">
        <pc:chgData name="Melvin, Andrea D." userId="9ef2b48d-9779-4beb-ad49-8c371e7ce143" providerId="ADAL" clId="{139C6916-0007-49E3-ABC2-CE3CC0AEF646}" dt="2024-08-19T22:34:18.917" v="2896" actId="14430"/>
        <pc:sldMkLst>
          <pc:docMk/>
          <pc:sldMk cId="4158394053" sldId="260"/>
        </pc:sldMkLst>
        <pc:spChg chg="mod">
          <ac:chgData name="Melvin, Andrea D." userId="9ef2b48d-9779-4beb-ad49-8c371e7ce143" providerId="ADAL" clId="{139C6916-0007-49E3-ABC2-CE3CC0AEF646}" dt="2024-08-15T19:09:52.399" v="96" actId="962"/>
          <ac:spMkLst>
            <pc:docMk/>
            <pc:sldMk cId="4158394053" sldId="260"/>
            <ac:spMk id="2" creationId="{56F4015B-4E87-4196-CD6F-8C6E95988F20}"/>
          </ac:spMkLst>
        </pc:spChg>
        <pc:spChg chg="mod">
          <ac:chgData name="Melvin, Andrea D." userId="9ef2b48d-9779-4beb-ad49-8c371e7ce143" providerId="ADAL" clId="{139C6916-0007-49E3-ABC2-CE3CC0AEF646}" dt="2024-08-15T19:09:47.879" v="95" actId="962"/>
          <ac:spMkLst>
            <pc:docMk/>
            <pc:sldMk cId="4158394053" sldId="260"/>
            <ac:spMk id="4" creationId="{44C4D608-9F83-B1FB-05A5-FF2C2DC2BDC3}"/>
          </ac:spMkLst>
        </pc:spChg>
        <pc:spChg chg="add mod ord modVis">
          <ac:chgData name="Melvin, Andrea D." userId="9ef2b48d-9779-4beb-ad49-8c371e7ce143" providerId="ADAL" clId="{139C6916-0007-49E3-ABC2-CE3CC0AEF646}" dt="2024-08-19T22:34:18.917" v="2896" actId="14430"/>
          <ac:spMkLst>
            <pc:docMk/>
            <pc:sldMk cId="4158394053" sldId="260"/>
            <ac:spMk id="5" creationId="{087F0E10-48C8-C4D8-EF23-571D8F41B5D6}"/>
          </ac:spMkLst>
        </pc:spChg>
        <pc:spChg chg="add del mod">
          <ac:chgData name="Melvin, Andrea D." userId="9ef2b48d-9779-4beb-ad49-8c371e7ce143" providerId="ADAL" clId="{139C6916-0007-49E3-ABC2-CE3CC0AEF646}" dt="2024-08-16T18:00:58.040" v="2603" actId="6264"/>
          <ac:spMkLst>
            <pc:docMk/>
            <pc:sldMk cId="4158394053" sldId="260"/>
            <ac:spMk id="6" creationId="{777690A5-F10D-10BF-85FE-17006796A943}"/>
          </ac:spMkLst>
        </pc:spChg>
        <pc:picChg chg="mod">
          <ac:chgData name="Melvin, Andrea D." userId="9ef2b48d-9779-4beb-ad49-8c371e7ce143" providerId="ADAL" clId="{139C6916-0007-49E3-ABC2-CE3CC0AEF646}" dt="2024-08-15T19:25:41.840" v="265" actId="962"/>
          <ac:picMkLst>
            <pc:docMk/>
            <pc:sldMk cId="4158394053" sldId="260"/>
            <ac:picMk id="3" creationId="{C51783DC-0C1D-39C6-40C5-2C23A1EEA2E6}"/>
          </ac:picMkLst>
        </pc:picChg>
      </pc:sldChg>
      <pc:sldChg chg="addSp delSp modSp mod modClrScheme chgLayout modNotesTx">
        <pc:chgData name="Melvin, Andrea D." userId="9ef2b48d-9779-4beb-ad49-8c371e7ce143" providerId="ADAL" clId="{139C6916-0007-49E3-ABC2-CE3CC0AEF646}" dt="2024-08-19T22:34:32.461" v="2899" actId="14430"/>
        <pc:sldMkLst>
          <pc:docMk/>
          <pc:sldMk cId="3009888126" sldId="261"/>
        </pc:sldMkLst>
        <pc:spChg chg="mod">
          <ac:chgData name="Melvin, Andrea D." userId="9ef2b48d-9779-4beb-ad49-8c371e7ce143" providerId="ADAL" clId="{139C6916-0007-49E3-ABC2-CE3CC0AEF646}" dt="2024-08-15T19:10:06.191" v="98" actId="962"/>
          <ac:spMkLst>
            <pc:docMk/>
            <pc:sldMk cId="3009888126" sldId="261"/>
            <ac:spMk id="2" creationId="{E32F02E5-E77B-4E92-98FF-EC34DE62EB70}"/>
          </ac:spMkLst>
        </pc:spChg>
        <pc:spChg chg="mod">
          <ac:chgData name="Melvin, Andrea D." userId="9ef2b48d-9779-4beb-ad49-8c371e7ce143" providerId="ADAL" clId="{139C6916-0007-49E3-ABC2-CE3CC0AEF646}" dt="2024-08-15T19:09:58.207" v="97" actId="962"/>
          <ac:spMkLst>
            <pc:docMk/>
            <pc:sldMk cId="3009888126" sldId="261"/>
            <ac:spMk id="4" creationId="{452C5517-7B83-9127-02D4-478CC8E2E7E4}"/>
          </ac:spMkLst>
        </pc:spChg>
        <pc:spChg chg="add mod ord modVis">
          <ac:chgData name="Melvin, Andrea D." userId="9ef2b48d-9779-4beb-ad49-8c371e7ce143" providerId="ADAL" clId="{139C6916-0007-49E3-ABC2-CE3CC0AEF646}" dt="2024-08-19T22:34:32.461" v="2899" actId="14430"/>
          <ac:spMkLst>
            <pc:docMk/>
            <pc:sldMk cId="3009888126" sldId="261"/>
            <ac:spMk id="5" creationId="{824EE553-4416-3926-086A-89563BFF5E3E}"/>
          </ac:spMkLst>
        </pc:spChg>
        <pc:spChg chg="add del mod">
          <ac:chgData name="Melvin, Andrea D." userId="9ef2b48d-9779-4beb-ad49-8c371e7ce143" providerId="ADAL" clId="{139C6916-0007-49E3-ABC2-CE3CC0AEF646}" dt="2024-08-16T18:00:35.960" v="2593" actId="6264"/>
          <ac:spMkLst>
            <pc:docMk/>
            <pc:sldMk cId="3009888126" sldId="261"/>
            <ac:spMk id="6" creationId="{5F9B3F4E-A9EE-6906-3B9C-A3797732037A}"/>
          </ac:spMkLst>
        </pc:spChg>
        <pc:picChg chg="mod">
          <ac:chgData name="Melvin, Andrea D." userId="9ef2b48d-9779-4beb-ad49-8c371e7ce143" providerId="ADAL" clId="{139C6916-0007-49E3-ABC2-CE3CC0AEF646}" dt="2024-08-15T19:26:01.619" v="273" actId="962"/>
          <ac:picMkLst>
            <pc:docMk/>
            <pc:sldMk cId="3009888126" sldId="261"/>
            <ac:picMk id="3" creationId="{97606D3F-DF34-0902-93EE-18109A1D531B}"/>
          </ac:picMkLst>
        </pc:picChg>
      </pc:sldChg>
      <pc:sldChg chg="addSp delSp modSp mod modClrScheme chgLayout modNotesTx">
        <pc:chgData name="Melvin, Andrea D." userId="9ef2b48d-9779-4beb-ad49-8c371e7ce143" providerId="ADAL" clId="{139C6916-0007-49E3-ABC2-CE3CC0AEF646}" dt="2024-08-19T22:34:45.725" v="2905" actId="14430"/>
        <pc:sldMkLst>
          <pc:docMk/>
          <pc:sldMk cId="286981631" sldId="262"/>
        </pc:sldMkLst>
        <pc:spChg chg="mod">
          <ac:chgData name="Melvin, Andrea D." userId="9ef2b48d-9779-4beb-ad49-8c371e7ce143" providerId="ADAL" clId="{139C6916-0007-49E3-ABC2-CE3CC0AEF646}" dt="2024-08-15T19:10:30.335" v="102" actId="962"/>
          <ac:spMkLst>
            <pc:docMk/>
            <pc:sldMk cId="286981631" sldId="262"/>
            <ac:spMk id="2" creationId="{37E5AB43-DA5B-ADE1-79BA-8FBC61EE6F9F}"/>
          </ac:spMkLst>
        </pc:spChg>
        <pc:spChg chg="mod">
          <ac:chgData name="Melvin, Andrea D." userId="9ef2b48d-9779-4beb-ad49-8c371e7ce143" providerId="ADAL" clId="{139C6916-0007-49E3-ABC2-CE3CC0AEF646}" dt="2024-08-15T19:10:26.239" v="101" actId="962"/>
          <ac:spMkLst>
            <pc:docMk/>
            <pc:sldMk cId="286981631" sldId="262"/>
            <ac:spMk id="4" creationId="{0E2760C8-E4D4-856F-F179-6DD212910275}"/>
          </ac:spMkLst>
        </pc:spChg>
        <pc:spChg chg="add mod ord modVis">
          <ac:chgData name="Melvin, Andrea D." userId="9ef2b48d-9779-4beb-ad49-8c371e7ce143" providerId="ADAL" clId="{139C6916-0007-49E3-ABC2-CE3CC0AEF646}" dt="2024-08-19T22:34:45.725" v="2905" actId="14430"/>
          <ac:spMkLst>
            <pc:docMk/>
            <pc:sldMk cId="286981631" sldId="262"/>
            <ac:spMk id="5" creationId="{84905250-B012-D98B-0C70-FDD43B129485}"/>
          </ac:spMkLst>
        </pc:spChg>
        <pc:spChg chg="add del mod">
          <ac:chgData name="Melvin, Andrea D." userId="9ef2b48d-9779-4beb-ad49-8c371e7ce143" providerId="ADAL" clId="{139C6916-0007-49E3-ABC2-CE3CC0AEF646}" dt="2024-08-16T17:59:45.232" v="2579" actId="6264"/>
          <ac:spMkLst>
            <pc:docMk/>
            <pc:sldMk cId="286981631" sldId="262"/>
            <ac:spMk id="6" creationId="{21F42462-8596-A1BB-E6D2-F76951254B9A}"/>
          </ac:spMkLst>
        </pc:spChg>
        <pc:picChg chg="mod">
          <ac:chgData name="Melvin, Andrea D." userId="9ef2b48d-9779-4beb-ad49-8c371e7ce143" providerId="ADAL" clId="{139C6916-0007-49E3-ABC2-CE3CC0AEF646}" dt="2024-08-15T19:26:35.978" v="289" actId="962"/>
          <ac:picMkLst>
            <pc:docMk/>
            <pc:sldMk cId="286981631" sldId="262"/>
            <ac:picMk id="3" creationId="{628AB9F5-7B6D-CD04-5B46-13548BD780F0}"/>
          </ac:picMkLst>
        </pc:picChg>
      </pc:sldChg>
      <pc:sldChg chg="addSp delSp modSp mod chgLayout modNotesTx">
        <pc:chgData name="Melvin, Andrea D." userId="9ef2b48d-9779-4beb-ad49-8c371e7ce143" providerId="ADAL" clId="{139C6916-0007-49E3-ABC2-CE3CC0AEF646}" dt="2024-08-19T22:08:18.410" v="2886" actId="14430"/>
        <pc:sldMkLst>
          <pc:docMk/>
          <pc:sldMk cId="2028919188" sldId="263"/>
        </pc:sldMkLst>
        <pc:spChg chg="add mod ord modVis">
          <ac:chgData name="Melvin, Andrea D." userId="9ef2b48d-9779-4beb-ad49-8c371e7ce143" providerId="ADAL" clId="{139C6916-0007-49E3-ABC2-CE3CC0AEF646}" dt="2024-08-19T22:08:18.410" v="2886" actId="14430"/>
          <ac:spMkLst>
            <pc:docMk/>
            <pc:sldMk cId="2028919188" sldId="263"/>
            <ac:spMk id="2" creationId="{E476242D-5F6D-AD3F-8934-17F6624B4C34}"/>
          </ac:spMkLst>
        </pc:spChg>
        <pc:spChg chg="add del mod">
          <ac:chgData name="Melvin, Andrea D." userId="9ef2b48d-9779-4beb-ad49-8c371e7ce143" providerId="ADAL" clId="{139C6916-0007-49E3-ABC2-CE3CC0AEF646}" dt="2024-08-19T22:08:10.602" v="2883" actId="6264"/>
          <ac:spMkLst>
            <pc:docMk/>
            <pc:sldMk cId="2028919188" sldId="263"/>
            <ac:spMk id="4" creationId="{095C22EB-B44D-545B-20C7-2845AA20ECCE}"/>
          </ac:spMkLst>
        </pc:spChg>
      </pc:sldChg>
      <pc:sldChg chg="addSp modSp mod chgLayout modNotesTx">
        <pc:chgData name="Melvin, Andrea D." userId="9ef2b48d-9779-4beb-ad49-8c371e7ce143" providerId="ADAL" clId="{139C6916-0007-49E3-ABC2-CE3CC0AEF646}" dt="2024-08-19T22:33:51.877" v="2892" actId="14430"/>
        <pc:sldMkLst>
          <pc:docMk/>
          <pc:sldMk cId="89370619" sldId="265"/>
        </pc:sldMkLst>
        <pc:spChg chg="add mod ord modVis">
          <ac:chgData name="Melvin, Andrea D." userId="9ef2b48d-9779-4beb-ad49-8c371e7ce143" providerId="ADAL" clId="{139C6916-0007-49E3-ABC2-CE3CC0AEF646}" dt="2024-08-19T22:33:51.877" v="2892" actId="14430"/>
          <ac:spMkLst>
            <pc:docMk/>
            <pc:sldMk cId="89370619" sldId="265"/>
            <ac:spMk id="2" creationId="{A559C178-ADDC-3646-25A4-39C372CB27A4}"/>
          </ac:spMkLst>
        </pc:spChg>
        <pc:picChg chg="mod">
          <ac:chgData name="Melvin, Andrea D." userId="9ef2b48d-9779-4beb-ad49-8c371e7ce143" providerId="ADAL" clId="{139C6916-0007-49E3-ABC2-CE3CC0AEF646}" dt="2024-08-15T19:27:03.304" v="292" actId="1076"/>
          <ac:picMkLst>
            <pc:docMk/>
            <pc:sldMk cId="89370619" sldId="265"/>
            <ac:picMk id="3" creationId="{E84B93F2-9C65-D2BA-2D2B-9B7C1F0DC599}"/>
          </ac:picMkLst>
        </pc:picChg>
      </pc:sldChg>
      <pc:sldChg chg="addSp delSp modSp mod modClrScheme chgLayout modNotesTx">
        <pc:chgData name="Melvin, Andrea D." userId="9ef2b48d-9779-4beb-ad49-8c371e7ce143" providerId="ADAL" clId="{139C6916-0007-49E3-ABC2-CE3CC0AEF646}" dt="2024-08-19T22:35:06.140" v="2914" actId="14430"/>
        <pc:sldMkLst>
          <pc:docMk/>
          <pc:sldMk cId="65371755" sldId="266"/>
        </pc:sldMkLst>
        <pc:spChg chg="mod">
          <ac:chgData name="Melvin, Andrea D." userId="9ef2b48d-9779-4beb-ad49-8c371e7ce143" providerId="ADAL" clId="{139C6916-0007-49E3-ABC2-CE3CC0AEF646}" dt="2024-08-15T19:11:06.455" v="109" actId="962"/>
          <ac:spMkLst>
            <pc:docMk/>
            <pc:sldMk cId="65371755" sldId="266"/>
            <ac:spMk id="2" creationId="{22367923-C077-31E6-A87E-9AFE619B4B2F}"/>
          </ac:spMkLst>
        </pc:spChg>
        <pc:spChg chg="mod">
          <ac:chgData name="Melvin, Andrea D." userId="9ef2b48d-9779-4beb-ad49-8c371e7ce143" providerId="ADAL" clId="{139C6916-0007-49E3-ABC2-CE3CC0AEF646}" dt="2024-08-15T19:11:01.583" v="108" actId="962"/>
          <ac:spMkLst>
            <pc:docMk/>
            <pc:sldMk cId="65371755" sldId="266"/>
            <ac:spMk id="4" creationId="{7D167EAB-C5FF-8DD1-B526-2CF82C34E281}"/>
          </ac:spMkLst>
        </pc:spChg>
        <pc:spChg chg="add mod ord modVis">
          <ac:chgData name="Melvin, Andrea D." userId="9ef2b48d-9779-4beb-ad49-8c371e7ce143" providerId="ADAL" clId="{139C6916-0007-49E3-ABC2-CE3CC0AEF646}" dt="2024-08-19T22:35:06.140" v="2914" actId="14430"/>
          <ac:spMkLst>
            <pc:docMk/>
            <pc:sldMk cId="65371755" sldId="266"/>
            <ac:spMk id="5" creationId="{87DE066A-2955-DF9B-D3E9-8B0E4E09C1DB}"/>
          </ac:spMkLst>
        </pc:spChg>
        <pc:spChg chg="add del mod">
          <ac:chgData name="Melvin, Andrea D." userId="9ef2b48d-9779-4beb-ad49-8c371e7ce143" providerId="ADAL" clId="{139C6916-0007-49E3-ABC2-CE3CC0AEF646}" dt="2024-08-16T18:00:06.960" v="2583" actId="6264"/>
          <ac:spMkLst>
            <pc:docMk/>
            <pc:sldMk cId="65371755" sldId="266"/>
            <ac:spMk id="6" creationId="{8DEE8903-E706-7B8E-2442-0AC1F4A161A1}"/>
          </ac:spMkLst>
        </pc:spChg>
        <pc:picChg chg="mod">
          <ac:chgData name="Melvin, Andrea D." userId="9ef2b48d-9779-4beb-ad49-8c371e7ce143" providerId="ADAL" clId="{139C6916-0007-49E3-ABC2-CE3CC0AEF646}" dt="2024-08-15T19:38:35.126" v="1700" actId="962"/>
          <ac:picMkLst>
            <pc:docMk/>
            <pc:sldMk cId="65371755" sldId="266"/>
            <ac:picMk id="3" creationId="{C6220B69-0045-6E80-4F1A-4872CE997964}"/>
          </ac:picMkLst>
        </pc:picChg>
      </pc:sldChg>
      <pc:sldChg chg="addSp delSp modSp mod modClrScheme chgLayout modNotesTx">
        <pc:chgData name="Melvin, Andrea D." userId="9ef2b48d-9779-4beb-ad49-8c371e7ce143" providerId="ADAL" clId="{139C6916-0007-49E3-ABC2-CE3CC0AEF646}" dt="2024-08-19T22:34:54.909" v="2908" actId="14430"/>
        <pc:sldMkLst>
          <pc:docMk/>
          <pc:sldMk cId="1278149842" sldId="267"/>
        </pc:sldMkLst>
        <pc:spChg chg="mod">
          <ac:chgData name="Melvin, Andrea D." userId="9ef2b48d-9779-4beb-ad49-8c371e7ce143" providerId="ADAL" clId="{139C6916-0007-49E3-ABC2-CE3CC0AEF646}" dt="2024-08-15T19:10:36.479" v="103" actId="962"/>
          <ac:spMkLst>
            <pc:docMk/>
            <pc:sldMk cId="1278149842" sldId="267"/>
            <ac:spMk id="2" creationId="{183338CA-DDA2-06C6-5DA5-37385F9D2C45}"/>
          </ac:spMkLst>
        </pc:spChg>
        <pc:spChg chg="mod">
          <ac:chgData name="Melvin, Andrea D." userId="9ef2b48d-9779-4beb-ad49-8c371e7ce143" providerId="ADAL" clId="{139C6916-0007-49E3-ABC2-CE3CC0AEF646}" dt="2024-08-15T19:10:43.375" v="104" actId="962"/>
          <ac:spMkLst>
            <pc:docMk/>
            <pc:sldMk cId="1278149842" sldId="267"/>
            <ac:spMk id="4" creationId="{ACA6138C-60D9-DC65-262A-54CDF92D949C}"/>
          </ac:spMkLst>
        </pc:spChg>
        <pc:spChg chg="mod">
          <ac:chgData name="Melvin, Andrea D." userId="9ef2b48d-9779-4beb-ad49-8c371e7ce143" providerId="ADAL" clId="{139C6916-0007-49E3-ABC2-CE3CC0AEF646}" dt="2024-08-15T19:10:46.543" v="105" actId="962"/>
          <ac:spMkLst>
            <pc:docMk/>
            <pc:sldMk cId="1278149842" sldId="267"/>
            <ac:spMk id="5" creationId="{377BB80F-A92E-DA36-6B95-26CA35B3761F}"/>
          </ac:spMkLst>
        </pc:spChg>
        <pc:spChg chg="add mod ord modVis">
          <ac:chgData name="Melvin, Andrea D." userId="9ef2b48d-9779-4beb-ad49-8c371e7ce143" providerId="ADAL" clId="{139C6916-0007-49E3-ABC2-CE3CC0AEF646}" dt="2024-08-19T22:34:54.909" v="2908" actId="14430"/>
          <ac:spMkLst>
            <pc:docMk/>
            <pc:sldMk cId="1278149842" sldId="267"/>
            <ac:spMk id="6" creationId="{696123FA-F1DE-85B2-2836-72A951E776CE}"/>
          </ac:spMkLst>
        </pc:spChg>
        <pc:spChg chg="add del mod">
          <ac:chgData name="Melvin, Andrea D." userId="9ef2b48d-9779-4beb-ad49-8c371e7ce143" providerId="ADAL" clId="{139C6916-0007-49E3-ABC2-CE3CC0AEF646}" dt="2024-08-16T17:59:58.704" v="2581" actId="6264"/>
          <ac:spMkLst>
            <pc:docMk/>
            <pc:sldMk cId="1278149842" sldId="267"/>
            <ac:spMk id="7" creationId="{67696A6C-F6D4-CD7C-29C1-14F0309C4F5A}"/>
          </ac:spMkLst>
        </pc:spChg>
        <pc:picChg chg="mod">
          <ac:chgData name="Melvin, Andrea D." userId="9ef2b48d-9779-4beb-ad49-8c371e7ce143" providerId="ADAL" clId="{139C6916-0007-49E3-ABC2-CE3CC0AEF646}" dt="2024-08-15T19:38:49.900" v="1717" actId="962"/>
          <ac:picMkLst>
            <pc:docMk/>
            <pc:sldMk cId="1278149842" sldId="267"/>
            <ac:picMk id="3" creationId="{8D036D7F-8D9C-BF74-18A3-DBFCDBF002F0}"/>
          </ac:picMkLst>
        </pc:picChg>
      </pc:sldChg>
      <pc:sldChg chg="addSp delSp modSp mod modClrScheme chgLayout modNotesTx">
        <pc:chgData name="Melvin, Andrea D." userId="9ef2b48d-9779-4beb-ad49-8c371e7ce143" providerId="ADAL" clId="{139C6916-0007-49E3-ABC2-CE3CC0AEF646}" dt="2024-08-19T22:35:00.669" v="2911" actId="14430"/>
        <pc:sldMkLst>
          <pc:docMk/>
          <pc:sldMk cId="2333683591" sldId="268"/>
        </pc:sldMkLst>
        <pc:spChg chg="mod">
          <ac:chgData name="Melvin, Andrea D." userId="9ef2b48d-9779-4beb-ad49-8c371e7ce143" providerId="ADAL" clId="{139C6916-0007-49E3-ABC2-CE3CC0AEF646}" dt="2024-08-15T19:10:54.567" v="107" actId="962"/>
          <ac:spMkLst>
            <pc:docMk/>
            <pc:sldMk cId="2333683591" sldId="268"/>
            <ac:spMk id="2" creationId="{D9014CE6-0CAB-14DA-C476-8926E76F4B90}"/>
          </ac:spMkLst>
        </pc:spChg>
        <pc:spChg chg="mod">
          <ac:chgData name="Melvin, Andrea D." userId="9ef2b48d-9779-4beb-ad49-8c371e7ce143" providerId="ADAL" clId="{139C6916-0007-49E3-ABC2-CE3CC0AEF646}" dt="2024-08-16T16:54:58.644" v="1780" actId="1035"/>
          <ac:spMkLst>
            <pc:docMk/>
            <pc:sldMk cId="2333683591" sldId="268"/>
            <ac:spMk id="4" creationId="{377E9DBA-B947-5F20-F36B-2DEEB80EC663}"/>
          </ac:spMkLst>
        </pc:spChg>
        <pc:spChg chg="add del mod ord">
          <ac:chgData name="Melvin, Andrea D." userId="9ef2b48d-9779-4beb-ad49-8c371e7ce143" providerId="ADAL" clId="{139C6916-0007-49E3-ABC2-CE3CC0AEF646}" dt="2024-08-16T17:39:19.977" v="2221" actId="700"/>
          <ac:spMkLst>
            <pc:docMk/>
            <pc:sldMk cId="2333683591" sldId="268"/>
            <ac:spMk id="5" creationId="{54737D11-6EA4-A845-C67C-22F887A490C1}"/>
          </ac:spMkLst>
        </pc:spChg>
        <pc:spChg chg="add mod ord modVis">
          <ac:chgData name="Melvin, Andrea D." userId="9ef2b48d-9779-4beb-ad49-8c371e7ce143" providerId="ADAL" clId="{139C6916-0007-49E3-ABC2-CE3CC0AEF646}" dt="2024-08-19T22:35:00.669" v="2911" actId="14430"/>
          <ac:spMkLst>
            <pc:docMk/>
            <pc:sldMk cId="2333683591" sldId="268"/>
            <ac:spMk id="6" creationId="{18EC2ED4-6A93-5E23-DDE5-15CF93075FD1}"/>
          </ac:spMkLst>
        </pc:spChg>
        <pc:spChg chg="add del mod">
          <ac:chgData name="Melvin, Andrea D." userId="9ef2b48d-9779-4beb-ad49-8c371e7ce143" providerId="ADAL" clId="{139C6916-0007-49E3-ABC2-CE3CC0AEF646}" dt="2024-08-16T18:00:02.688" v="2582" actId="6264"/>
          <ac:spMkLst>
            <pc:docMk/>
            <pc:sldMk cId="2333683591" sldId="268"/>
            <ac:spMk id="7" creationId="{2BB848FC-D8F0-0E59-BF03-6B1C72C64F46}"/>
          </ac:spMkLst>
        </pc:spChg>
        <pc:picChg chg="mod">
          <ac:chgData name="Melvin, Andrea D." userId="9ef2b48d-9779-4beb-ad49-8c371e7ce143" providerId="ADAL" clId="{139C6916-0007-49E3-ABC2-CE3CC0AEF646}" dt="2024-08-15T19:38:43.525" v="1711" actId="962"/>
          <ac:picMkLst>
            <pc:docMk/>
            <pc:sldMk cId="2333683591" sldId="268"/>
            <ac:picMk id="3" creationId="{3381EA59-C922-F323-39F0-8ACDC37A6E3F}"/>
          </ac:picMkLst>
        </pc:picChg>
      </pc:sldChg>
      <pc:sldChg chg="addSp delSp modSp mod modClrScheme chgLayout modNotesTx">
        <pc:chgData name="Melvin, Andrea D." userId="9ef2b48d-9779-4beb-ad49-8c371e7ce143" providerId="ADAL" clId="{139C6916-0007-49E3-ABC2-CE3CC0AEF646}" dt="2024-08-19T22:35:10.445" v="2917" actId="14430"/>
        <pc:sldMkLst>
          <pc:docMk/>
          <pc:sldMk cId="468501407" sldId="269"/>
        </pc:sldMkLst>
        <pc:spChg chg="mod">
          <ac:chgData name="Melvin, Andrea D." userId="9ef2b48d-9779-4beb-ad49-8c371e7ce143" providerId="ADAL" clId="{139C6916-0007-49E3-ABC2-CE3CC0AEF646}" dt="2024-08-15T19:11:12.103" v="110" actId="962"/>
          <ac:spMkLst>
            <pc:docMk/>
            <pc:sldMk cId="468501407" sldId="269"/>
            <ac:spMk id="4" creationId="{3CE795D6-51ED-1406-D302-D37779FC749F}"/>
          </ac:spMkLst>
        </pc:spChg>
        <pc:spChg chg="add mod ord modVis">
          <ac:chgData name="Melvin, Andrea D." userId="9ef2b48d-9779-4beb-ad49-8c371e7ce143" providerId="ADAL" clId="{139C6916-0007-49E3-ABC2-CE3CC0AEF646}" dt="2024-08-19T22:35:10.445" v="2917" actId="14430"/>
          <ac:spMkLst>
            <pc:docMk/>
            <pc:sldMk cId="468501407" sldId="269"/>
            <ac:spMk id="7" creationId="{5803C6CD-88A1-21A8-C25A-836A2F41147E}"/>
          </ac:spMkLst>
        </pc:spChg>
        <pc:spChg chg="add del mod">
          <ac:chgData name="Melvin, Andrea D." userId="9ef2b48d-9779-4beb-ad49-8c371e7ce143" providerId="ADAL" clId="{139C6916-0007-49E3-ABC2-CE3CC0AEF646}" dt="2024-08-16T18:00:10.223" v="2584" actId="6264"/>
          <ac:spMkLst>
            <pc:docMk/>
            <pc:sldMk cId="468501407" sldId="269"/>
            <ac:spMk id="8" creationId="{632EF146-8D4D-9F1B-D0C1-603555E29C6F}"/>
          </ac:spMkLst>
        </pc:spChg>
        <pc:grpChg chg="mod">
          <ac:chgData name="Melvin, Andrea D." userId="9ef2b48d-9779-4beb-ad49-8c371e7ce143" providerId="ADAL" clId="{139C6916-0007-49E3-ABC2-CE3CC0AEF646}" dt="2024-08-15T19:11:14.943" v="111" actId="962"/>
          <ac:grpSpMkLst>
            <pc:docMk/>
            <pc:sldMk cId="468501407" sldId="269"/>
            <ac:grpSpMk id="6" creationId="{854B7D77-1EA6-959E-E4F9-8FA689F53EC0}"/>
          </ac:grpSpMkLst>
        </pc:grpChg>
        <pc:picChg chg="mod">
          <ac:chgData name="Melvin, Andrea D." userId="9ef2b48d-9779-4beb-ad49-8c371e7ce143" providerId="ADAL" clId="{139C6916-0007-49E3-ABC2-CE3CC0AEF646}" dt="2024-08-15T19:38:29.059" v="1694" actId="962"/>
          <ac:picMkLst>
            <pc:docMk/>
            <pc:sldMk cId="468501407" sldId="269"/>
            <ac:picMk id="3" creationId="{8F83DD60-A11A-347C-0B39-8FD15EB1A26E}"/>
          </ac:picMkLst>
        </pc:picChg>
      </pc:sldChg>
      <pc:sldChg chg="addSp delSp modSp mod chgLayout modNotesTx">
        <pc:chgData name="Melvin, Andrea D." userId="9ef2b48d-9779-4beb-ad49-8c371e7ce143" providerId="ADAL" clId="{139C6916-0007-49E3-ABC2-CE3CC0AEF646}" dt="2024-08-19T22:35:36.053" v="2922" actId="14430"/>
        <pc:sldMkLst>
          <pc:docMk/>
          <pc:sldMk cId="1031981844" sldId="270"/>
        </pc:sldMkLst>
        <pc:spChg chg="add mod ord modVis">
          <ac:chgData name="Melvin, Andrea D." userId="9ef2b48d-9779-4beb-ad49-8c371e7ce143" providerId="ADAL" clId="{139C6916-0007-49E3-ABC2-CE3CC0AEF646}" dt="2024-08-19T22:35:36.053" v="2922" actId="14430"/>
          <ac:spMkLst>
            <pc:docMk/>
            <pc:sldMk cId="1031981844" sldId="270"/>
            <ac:spMk id="2" creationId="{D5614161-22EE-0D69-0397-2FAF933F2F72}"/>
          </ac:spMkLst>
        </pc:spChg>
        <pc:spChg chg="add del mod">
          <ac:chgData name="Melvin, Andrea D." userId="9ef2b48d-9779-4beb-ad49-8c371e7ce143" providerId="ADAL" clId="{139C6916-0007-49E3-ABC2-CE3CC0AEF646}" dt="2024-08-16T17:58:46.687" v="2569" actId="6264"/>
          <ac:spMkLst>
            <pc:docMk/>
            <pc:sldMk cId="1031981844" sldId="270"/>
            <ac:spMk id="4" creationId="{656D90AD-6618-E086-19C1-98271A9B23B9}"/>
          </ac:spMkLst>
        </pc:spChg>
      </pc:sldChg>
      <pc:sldChg chg="modSp mod modNotesTx">
        <pc:chgData name="Melvin, Andrea D." userId="9ef2b48d-9779-4beb-ad49-8c371e7ce143" providerId="ADAL" clId="{139C6916-0007-49E3-ABC2-CE3CC0AEF646}" dt="2024-08-19T22:33:57.414" v="2893" actId="13244"/>
        <pc:sldMkLst>
          <pc:docMk/>
          <pc:sldMk cId="1075606514" sldId="271"/>
        </pc:sldMkLst>
        <pc:spChg chg="ord">
          <ac:chgData name="Melvin, Andrea D." userId="9ef2b48d-9779-4beb-ad49-8c371e7ce143" providerId="ADAL" clId="{139C6916-0007-49E3-ABC2-CE3CC0AEF646}" dt="2024-08-19T22:33:57.414" v="2893" actId="13244"/>
          <ac:spMkLst>
            <pc:docMk/>
            <pc:sldMk cId="1075606514" sldId="271"/>
            <ac:spMk id="4" creationId="{DEEA5F58-CF2B-107A-9E54-13FB08C1A9F0}"/>
          </ac:spMkLst>
        </pc:spChg>
        <pc:picChg chg="mod">
          <ac:chgData name="Melvin, Andrea D." userId="9ef2b48d-9779-4beb-ad49-8c371e7ce143" providerId="ADAL" clId="{139C6916-0007-49E3-ABC2-CE3CC0AEF646}" dt="2024-08-15T19:27:56.562" v="294" actId="962"/>
          <ac:picMkLst>
            <pc:docMk/>
            <pc:sldMk cId="1075606514" sldId="271"/>
            <ac:picMk id="3" creationId="{33DA8459-01E2-B9ED-E5E1-66683E57776E}"/>
          </ac:picMkLst>
        </pc:picChg>
      </pc:sldChg>
      <pc:sldChg chg="modSp mod modNotesTx">
        <pc:chgData name="Melvin, Andrea D." userId="9ef2b48d-9779-4beb-ad49-8c371e7ce143" providerId="ADAL" clId="{139C6916-0007-49E3-ABC2-CE3CC0AEF646}" dt="2024-08-19T22:35:30.566" v="2919" actId="13244"/>
        <pc:sldMkLst>
          <pc:docMk/>
          <pc:sldMk cId="826068727" sldId="273"/>
        </pc:sldMkLst>
        <pc:spChg chg="ord">
          <ac:chgData name="Melvin, Andrea D." userId="9ef2b48d-9779-4beb-ad49-8c371e7ce143" providerId="ADAL" clId="{139C6916-0007-49E3-ABC2-CE3CC0AEF646}" dt="2024-08-19T22:35:30.566" v="2919" actId="13244"/>
          <ac:spMkLst>
            <pc:docMk/>
            <pc:sldMk cId="826068727" sldId="273"/>
            <ac:spMk id="4" creationId="{DEEA5F58-CF2B-107A-9E54-13FB08C1A9F0}"/>
          </ac:spMkLst>
        </pc:spChg>
      </pc:sldChg>
      <pc:sldChg chg="addSp modSp mod modClrScheme chgLayout modNotesTx">
        <pc:chgData name="Melvin, Andrea D." userId="9ef2b48d-9779-4beb-ad49-8c371e7ce143" providerId="ADAL" clId="{139C6916-0007-49E3-ABC2-CE3CC0AEF646}" dt="2024-08-16T17:46:31.064" v="2302" actId="14430"/>
        <pc:sldMkLst>
          <pc:docMk/>
          <pc:sldMk cId="7229898" sldId="274"/>
        </pc:sldMkLst>
        <pc:spChg chg="mod ord modVis">
          <ac:chgData name="Melvin, Andrea D." userId="9ef2b48d-9779-4beb-ad49-8c371e7ce143" providerId="ADAL" clId="{139C6916-0007-49E3-ABC2-CE3CC0AEF646}" dt="2024-08-16T17:46:31.064" v="2302" actId="14430"/>
          <ac:spMkLst>
            <pc:docMk/>
            <pc:sldMk cId="7229898" sldId="274"/>
            <ac:spMk id="2" creationId="{860F64AE-2984-C72A-ABA7-96F38984F321}"/>
          </ac:spMkLst>
        </pc:spChg>
        <pc:spChg chg="add mod ord">
          <ac:chgData name="Melvin, Andrea D." userId="9ef2b48d-9779-4beb-ad49-8c371e7ce143" providerId="ADAL" clId="{139C6916-0007-49E3-ABC2-CE3CC0AEF646}" dt="2024-08-16T17:44:57.027" v="2247" actId="113"/>
          <ac:spMkLst>
            <pc:docMk/>
            <pc:sldMk cId="7229898" sldId="274"/>
            <ac:spMk id="4" creationId="{1E87A2F9-9856-2CC0-C355-1FD24E07A63B}"/>
          </ac:spMkLst>
        </pc:spChg>
        <pc:picChg chg="mod">
          <ac:chgData name="Melvin, Andrea D." userId="9ef2b48d-9779-4beb-ad49-8c371e7ce143" providerId="ADAL" clId="{139C6916-0007-49E3-ABC2-CE3CC0AEF646}" dt="2024-08-15T19:38:02.210" v="1688" actId="962"/>
          <ac:picMkLst>
            <pc:docMk/>
            <pc:sldMk cId="7229898" sldId="274"/>
            <ac:picMk id="3" creationId="{D03CA2A1-6FC4-FB85-5C4A-E0BD5E58D59D}"/>
          </ac:picMkLst>
        </pc:picChg>
      </pc:sldChg>
      <pc:sldChg chg="modSp modNotesTx">
        <pc:chgData name="Melvin, Andrea D." userId="9ef2b48d-9779-4beb-ad49-8c371e7ce143" providerId="ADAL" clId="{139C6916-0007-49E3-ABC2-CE3CC0AEF646}" dt="2024-08-19T22:35:24.918" v="2918" actId="13244"/>
        <pc:sldMkLst>
          <pc:docMk/>
          <pc:sldMk cId="0" sldId="559"/>
        </pc:sldMkLst>
        <pc:spChg chg="mod">
          <ac:chgData name="Melvin, Andrea D." userId="9ef2b48d-9779-4beb-ad49-8c371e7ce143" providerId="ADAL" clId="{139C6916-0007-49E3-ABC2-CE3CC0AEF646}" dt="2024-08-19T22:35:24.918" v="2918" actId="13244"/>
          <ac:spMkLst>
            <pc:docMk/>
            <pc:sldMk cId="0" sldId="559"/>
            <ac:spMk id="33795" creationId="{00000000-0000-0000-0000-000000000000}"/>
          </ac:spMkLst>
        </pc:spChg>
        <pc:picChg chg="mod">
          <ac:chgData name="Melvin, Andrea D." userId="9ef2b48d-9779-4beb-ad49-8c371e7ce143" providerId="ADAL" clId="{139C6916-0007-49E3-ABC2-CE3CC0AEF646}" dt="2024-08-16T16:54:28.718" v="1775" actId="962"/>
          <ac:picMkLst>
            <pc:docMk/>
            <pc:sldMk cId="0" sldId="559"/>
            <ac:picMk id="33794" creationId="{00000000-0000-0000-0000-000000000000}"/>
          </ac:picMkLst>
        </pc:picChg>
      </pc:sldChg>
      <pc:sldChg chg="modNotesTx">
        <pc:chgData name="Melvin, Andrea D." userId="9ef2b48d-9779-4beb-ad49-8c371e7ce143" providerId="ADAL" clId="{139C6916-0007-49E3-ABC2-CE3CC0AEF646}" dt="2024-08-13T17:03:16.224" v="81" actId="255"/>
        <pc:sldMkLst>
          <pc:docMk/>
          <pc:sldMk cId="3624505769" sldId="628"/>
        </pc:sldMkLst>
      </pc:sldChg>
      <pc:sldChg chg="addSp delSp modSp mod modClrScheme chgLayout modNotesTx">
        <pc:chgData name="Melvin, Andrea D." userId="9ef2b48d-9779-4beb-ad49-8c371e7ce143" providerId="ADAL" clId="{139C6916-0007-49E3-ABC2-CE3CC0AEF646}" dt="2024-08-19T21:36:54.272" v="2881" actId="2711"/>
        <pc:sldMkLst>
          <pc:docMk/>
          <pc:sldMk cId="973133971" sldId="629"/>
        </pc:sldMkLst>
        <pc:spChg chg="del mod ord">
          <ac:chgData name="Melvin, Andrea D." userId="9ef2b48d-9779-4beb-ad49-8c371e7ce143" providerId="ADAL" clId="{139C6916-0007-49E3-ABC2-CE3CC0AEF646}" dt="2024-08-16T17:47:00.121" v="2305" actId="6264"/>
          <ac:spMkLst>
            <pc:docMk/>
            <pc:sldMk cId="973133971" sldId="629"/>
            <ac:spMk id="2" creationId="{860F64AE-2984-C72A-ABA7-96F38984F321}"/>
          </ac:spMkLst>
        </pc:spChg>
        <pc:spChg chg="add mod ord">
          <ac:chgData name="Melvin, Andrea D." userId="9ef2b48d-9779-4beb-ad49-8c371e7ce143" providerId="ADAL" clId="{139C6916-0007-49E3-ABC2-CE3CC0AEF646}" dt="2024-08-19T21:36:54.272" v="2881" actId="2711"/>
          <ac:spMkLst>
            <pc:docMk/>
            <pc:sldMk cId="973133971" sldId="629"/>
            <ac:spMk id="4" creationId="{D0F8DCDB-7BAA-2C0D-A599-EDAF87468980}"/>
          </ac:spMkLst>
        </pc:spChg>
        <pc:spChg chg="add del mod">
          <ac:chgData name="Melvin, Andrea D." userId="9ef2b48d-9779-4beb-ad49-8c371e7ce143" providerId="ADAL" clId="{139C6916-0007-49E3-ABC2-CE3CC0AEF646}" dt="2024-08-16T17:47:00.121" v="2305" actId="6264"/>
          <ac:spMkLst>
            <pc:docMk/>
            <pc:sldMk cId="973133971" sldId="629"/>
            <ac:spMk id="5" creationId="{FC432EEA-4888-2583-1DDA-9B86C897F5C6}"/>
          </ac:spMkLst>
        </pc:spChg>
        <pc:spChg chg="add mod ord modVis">
          <ac:chgData name="Melvin, Andrea D." userId="9ef2b48d-9779-4beb-ad49-8c371e7ce143" providerId="ADAL" clId="{139C6916-0007-49E3-ABC2-CE3CC0AEF646}" dt="2024-08-16T17:48:16.059" v="2337" actId="20577"/>
          <ac:spMkLst>
            <pc:docMk/>
            <pc:sldMk cId="973133971" sldId="629"/>
            <ac:spMk id="6" creationId="{BD72F29C-348B-B0B0-C237-8CA7B606FC50}"/>
          </ac:spMkLst>
        </pc:spChg>
        <pc:picChg chg="mod">
          <ac:chgData name="Melvin, Andrea D." userId="9ef2b48d-9779-4beb-ad49-8c371e7ce143" providerId="ADAL" clId="{139C6916-0007-49E3-ABC2-CE3CC0AEF646}" dt="2024-08-15T19:15:54.671" v="133" actId="14100"/>
          <ac:picMkLst>
            <pc:docMk/>
            <pc:sldMk cId="973133971" sldId="629"/>
            <ac:picMk id="3" creationId="{D03CA2A1-6FC4-FB85-5C4A-E0BD5E58D59D}"/>
          </ac:picMkLst>
        </pc:picChg>
      </pc:sldChg>
      <pc:sldChg chg="modSp mod modNotesTx">
        <pc:chgData name="Melvin, Andrea D." userId="9ef2b48d-9779-4beb-ad49-8c371e7ce143" providerId="ADAL" clId="{139C6916-0007-49E3-ABC2-CE3CC0AEF646}" dt="2024-08-19T22:09:40.779" v="2889" actId="13244"/>
        <pc:sldMkLst>
          <pc:docMk/>
          <pc:sldMk cId="374211856" sldId="633"/>
        </pc:sldMkLst>
        <pc:spChg chg="mod">
          <ac:chgData name="Melvin, Andrea D." userId="9ef2b48d-9779-4beb-ad49-8c371e7ce143" providerId="ADAL" clId="{139C6916-0007-49E3-ABC2-CE3CC0AEF646}" dt="2024-08-19T22:09:40.779" v="2889" actId="13244"/>
          <ac:spMkLst>
            <pc:docMk/>
            <pc:sldMk cId="374211856" sldId="633"/>
            <ac:spMk id="5" creationId="{EC407221-F050-3724-3C45-70ABACEA7507}"/>
          </ac:spMkLst>
        </pc:spChg>
        <pc:spChg chg="mod">
          <ac:chgData name="Melvin, Andrea D." userId="9ef2b48d-9779-4beb-ad49-8c371e7ce143" providerId="ADAL" clId="{139C6916-0007-49E3-ABC2-CE3CC0AEF646}" dt="2024-08-19T22:09:01.011" v="2887" actId="13244"/>
          <ac:spMkLst>
            <pc:docMk/>
            <pc:sldMk cId="374211856" sldId="633"/>
            <ac:spMk id="15" creationId="{9F7CE755-5E4D-6767-9E9C-CE2D175AF1B1}"/>
          </ac:spMkLst>
        </pc:spChg>
        <pc:spChg chg="mod">
          <ac:chgData name="Melvin, Andrea D." userId="9ef2b48d-9779-4beb-ad49-8c371e7ce143" providerId="ADAL" clId="{139C6916-0007-49E3-ABC2-CE3CC0AEF646}" dt="2024-08-19T22:09:16.740" v="2888" actId="13244"/>
          <ac:spMkLst>
            <pc:docMk/>
            <pc:sldMk cId="374211856" sldId="633"/>
            <ac:spMk id="20" creationId="{84C977D9-D40A-C035-A274-4EA79025E4D7}"/>
          </ac:spMkLst>
        </pc:spChg>
        <pc:spChg chg="mod">
          <ac:chgData name="Melvin, Andrea D." userId="9ef2b48d-9779-4beb-ad49-8c371e7ce143" providerId="ADAL" clId="{139C6916-0007-49E3-ABC2-CE3CC0AEF646}" dt="2024-08-19T16:57:30.497" v="2877" actId="962"/>
          <ac:spMkLst>
            <pc:docMk/>
            <pc:sldMk cId="374211856" sldId="633"/>
            <ac:spMk id="25" creationId="{309087E2-B06A-2C96-C9A7-905315A715FD}"/>
          </ac:spMkLst>
        </pc:spChg>
        <pc:grpChg chg="mod">
          <ac:chgData name="Melvin, Andrea D." userId="9ef2b48d-9779-4beb-ad49-8c371e7ce143" providerId="ADAL" clId="{139C6916-0007-49E3-ABC2-CE3CC0AEF646}" dt="2024-08-19T16:55:09.512" v="2870" actId="962"/>
          <ac:grpSpMkLst>
            <pc:docMk/>
            <pc:sldMk cId="374211856" sldId="633"/>
            <ac:grpSpMk id="32" creationId="{6B9856E8-AC3E-59F0-B417-1EDB0B32F79B}"/>
          </ac:grpSpMkLst>
        </pc:grpChg>
        <pc:grpChg chg="mod">
          <ac:chgData name="Melvin, Andrea D." userId="9ef2b48d-9779-4beb-ad49-8c371e7ce143" providerId="ADAL" clId="{139C6916-0007-49E3-ABC2-CE3CC0AEF646}" dt="2024-08-15T19:31:30.167" v="1089" actId="962"/>
          <ac:grpSpMkLst>
            <pc:docMk/>
            <pc:sldMk cId="374211856" sldId="633"/>
            <ac:grpSpMk id="33" creationId="{499FFB7A-6306-04F8-943E-E0ED6C14C437}"/>
          </ac:grpSpMkLst>
        </pc:grpChg>
        <pc:grpChg chg="mod">
          <ac:chgData name="Melvin, Andrea D." userId="9ef2b48d-9779-4beb-ad49-8c371e7ce143" providerId="ADAL" clId="{139C6916-0007-49E3-ABC2-CE3CC0AEF646}" dt="2024-08-19T16:57:12.513" v="2876" actId="13244"/>
          <ac:grpSpMkLst>
            <pc:docMk/>
            <pc:sldMk cId="374211856" sldId="633"/>
            <ac:grpSpMk id="34" creationId="{0412A634-02B1-F61A-C1FE-2391FCD6764D}"/>
          </ac:grpSpMkLst>
        </pc:grpChg>
        <pc:grpChg chg="mod">
          <ac:chgData name="Melvin, Andrea D." userId="9ef2b48d-9779-4beb-ad49-8c371e7ce143" providerId="ADAL" clId="{139C6916-0007-49E3-ABC2-CE3CC0AEF646}" dt="2024-08-15T19:29:59.430" v="785" actId="962"/>
          <ac:grpSpMkLst>
            <pc:docMk/>
            <pc:sldMk cId="374211856" sldId="633"/>
            <ac:grpSpMk id="37" creationId="{1F152EE1-D890-91A0-7F4B-2FBF6F64471C}"/>
          </ac:grpSpMkLst>
        </pc:grpChg>
        <pc:picChg chg="mod">
          <ac:chgData name="Melvin, Andrea D." userId="9ef2b48d-9779-4beb-ad49-8c371e7ce143" providerId="ADAL" clId="{139C6916-0007-49E3-ABC2-CE3CC0AEF646}" dt="2024-08-15T19:28:17.464" v="315" actId="962"/>
          <ac:picMkLst>
            <pc:docMk/>
            <pc:sldMk cId="374211856" sldId="633"/>
            <ac:picMk id="6" creationId="{48334DFB-8952-44FD-4B40-7B7431A2F70D}"/>
          </ac:picMkLst>
        </pc:picChg>
      </pc:sldChg>
      <pc:sldChg chg="modSp mod ord modNotesTx">
        <pc:chgData name="Melvin, Andrea D." userId="9ef2b48d-9779-4beb-ad49-8c371e7ce143" providerId="ADAL" clId="{139C6916-0007-49E3-ABC2-CE3CC0AEF646}" dt="2024-08-19T16:55:37.161" v="2872" actId="13244"/>
        <pc:sldMkLst>
          <pc:docMk/>
          <pc:sldMk cId="2345120995" sldId="634"/>
        </pc:sldMkLst>
        <pc:spChg chg="mod">
          <ac:chgData name="Melvin, Andrea D." userId="9ef2b48d-9779-4beb-ad49-8c371e7ce143" providerId="ADAL" clId="{139C6916-0007-49E3-ABC2-CE3CC0AEF646}" dt="2024-08-19T16:55:37.161" v="2872" actId="13244"/>
          <ac:spMkLst>
            <pc:docMk/>
            <pc:sldMk cId="2345120995" sldId="634"/>
            <ac:spMk id="7" creationId="{626F6F05-F2C6-133B-BD8C-2C59AD1E9E76}"/>
          </ac:spMkLst>
        </pc:spChg>
        <pc:grpChg chg="mod">
          <ac:chgData name="Melvin, Andrea D." userId="9ef2b48d-9779-4beb-ad49-8c371e7ce143" providerId="ADAL" clId="{139C6916-0007-49E3-ABC2-CE3CC0AEF646}" dt="2024-08-15T19:25:07.948" v="257" actId="962"/>
          <ac:grpSpMkLst>
            <pc:docMk/>
            <pc:sldMk cId="2345120995" sldId="634"/>
            <ac:grpSpMk id="6" creationId="{A0083BBC-48FA-7C56-3373-7FABF9EAF9F9}"/>
          </ac:grpSpMkLst>
        </pc:grpChg>
        <pc:picChg chg="mod">
          <ac:chgData name="Melvin, Andrea D." userId="9ef2b48d-9779-4beb-ad49-8c371e7ce143" providerId="ADAL" clId="{139C6916-0007-49E3-ABC2-CE3CC0AEF646}" dt="2024-08-15T19:23:53.920" v="211" actId="962"/>
          <ac:picMkLst>
            <pc:docMk/>
            <pc:sldMk cId="2345120995" sldId="634"/>
            <ac:picMk id="2" creationId="{3F6E51A6-0D28-9CD7-BEB1-1DDFBEBA3D19}"/>
          </ac:picMkLst>
        </pc:picChg>
        <pc:picChg chg="mod">
          <ac:chgData name="Melvin, Andrea D." userId="9ef2b48d-9779-4beb-ad49-8c371e7ce143" providerId="ADAL" clId="{139C6916-0007-49E3-ABC2-CE3CC0AEF646}" dt="2024-08-15T19:24:10.319" v="227" actId="962"/>
          <ac:picMkLst>
            <pc:docMk/>
            <pc:sldMk cId="2345120995" sldId="634"/>
            <ac:picMk id="3" creationId="{34D621F1-E528-9107-41D3-1D47240C1D54}"/>
          </ac:picMkLst>
        </pc:picChg>
        <pc:picChg chg="mod">
          <ac:chgData name="Melvin, Andrea D." userId="9ef2b48d-9779-4beb-ad49-8c371e7ce143" providerId="ADAL" clId="{139C6916-0007-49E3-ABC2-CE3CC0AEF646}" dt="2024-08-15T19:23:22.935" v="207" actId="962"/>
          <ac:picMkLst>
            <pc:docMk/>
            <pc:sldMk cId="2345120995" sldId="634"/>
            <ac:picMk id="4" creationId="{B7283E87-116B-7C94-A647-119094F1B68F}"/>
          </ac:picMkLst>
        </pc:picChg>
        <pc:picChg chg="mod">
          <ac:chgData name="Melvin, Andrea D." userId="9ef2b48d-9779-4beb-ad49-8c371e7ce143" providerId="ADAL" clId="{139C6916-0007-49E3-ABC2-CE3CC0AEF646}" dt="2024-08-15T19:23:14.599" v="201" actId="962"/>
          <ac:picMkLst>
            <pc:docMk/>
            <pc:sldMk cId="2345120995" sldId="634"/>
            <ac:picMk id="5" creationId="{8F15889F-1EEF-07F2-91FB-FE5AB7257523}"/>
          </ac:picMkLst>
        </pc:picChg>
      </pc:sldChg>
      <pc:sldChg chg="modSp mod ord modNotesTx">
        <pc:chgData name="Melvin, Andrea D." userId="9ef2b48d-9779-4beb-ad49-8c371e7ce143" providerId="ADAL" clId="{139C6916-0007-49E3-ABC2-CE3CC0AEF646}" dt="2024-08-19T16:55:25.880" v="2871" actId="13244"/>
        <pc:sldMkLst>
          <pc:docMk/>
          <pc:sldMk cId="115503112" sldId="635"/>
        </pc:sldMkLst>
        <pc:spChg chg="mod">
          <ac:chgData name="Melvin, Andrea D." userId="9ef2b48d-9779-4beb-ad49-8c371e7ce143" providerId="ADAL" clId="{139C6916-0007-49E3-ABC2-CE3CC0AEF646}" dt="2024-08-19T16:55:25.880" v="2871" actId="13244"/>
          <ac:spMkLst>
            <pc:docMk/>
            <pc:sldMk cId="115503112" sldId="635"/>
            <ac:spMk id="7" creationId="{626F6F05-F2C6-133B-BD8C-2C59AD1E9E76}"/>
          </ac:spMkLst>
        </pc:spChg>
        <pc:grpChg chg="mod">
          <ac:chgData name="Melvin, Andrea D." userId="9ef2b48d-9779-4beb-ad49-8c371e7ce143" providerId="ADAL" clId="{139C6916-0007-49E3-ABC2-CE3CC0AEF646}" dt="2024-08-15T19:25:21.123" v="259" actId="962"/>
          <ac:grpSpMkLst>
            <pc:docMk/>
            <pc:sldMk cId="115503112" sldId="635"/>
            <ac:grpSpMk id="6" creationId="{A0083BBC-48FA-7C56-3373-7FABF9EAF9F9}"/>
          </ac:grpSpMkLst>
        </pc:grpChg>
        <pc:picChg chg="mod">
          <ac:chgData name="Melvin, Andrea D." userId="9ef2b48d-9779-4beb-ad49-8c371e7ce143" providerId="ADAL" clId="{139C6916-0007-49E3-ABC2-CE3CC0AEF646}" dt="2024-08-15T19:25:54.403" v="267" actId="962"/>
          <ac:picMkLst>
            <pc:docMk/>
            <pc:sldMk cId="115503112" sldId="635"/>
            <ac:picMk id="2" creationId="{3F6E51A6-0D28-9CD7-BEB1-1DDFBEBA3D19}"/>
          </ac:picMkLst>
        </pc:picChg>
        <pc:picChg chg="mod">
          <ac:chgData name="Melvin, Andrea D." userId="9ef2b48d-9779-4beb-ad49-8c371e7ce143" providerId="ADAL" clId="{139C6916-0007-49E3-ABC2-CE3CC0AEF646}" dt="2024-08-15T19:26:10.330" v="275" actId="962"/>
          <ac:picMkLst>
            <pc:docMk/>
            <pc:sldMk cId="115503112" sldId="635"/>
            <ac:picMk id="3" creationId="{34D621F1-E528-9107-41D3-1D47240C1D54}"/>
          </ac:picMkLst>
        </pc:picChg>
        <pc:picChg chg="mod">
          <ac:chgData name="Melvin, Andrea D." userId="9ef2b48d-9779-4beb-ad49-8c371e7ce143" providerId="ADAL" clId="{139C6916-0007-49E3-ABC2-CE3CC0AEF646}" dt="2024-08-15T19:26:45.459" v="291" actId="962"/>
          <ac:picMkLst>
            <pc:docMk/>
            <pc:sldMk cId="115503112" sldId="635"/>
            <ac:picMk id="4" creationId="{B7283E87-116B-7C94-A647-119094F1B68F}"/>
          </ac:picMkLst>
        </pc:picChg>
        <pc:picChg chg="mod">
          <ac:chgData name="Melvin, Andrea D." userId="9ef2b48d-9779-4beb-ad49-8c371e7ce143" providerId="ADAL" clId="{139C6916-0007-49E3-ABC2-CE3CC0AEF646}" dt="2024-08-15T19:26:28.269" v="283" actId="962"/>
          <ac:picMkLst>
            <pc:docMk/>
            <pc:sldMk cId="115503112" sldId="635"/>
            <ac:picMk id="5" creationId="{8F15889F-1EEF-07F2-91FB-FE5AB7257523}"/>
          </ac:picMkLst>
        </pc:picChg>
      </pc:sldChg>
      <pc:sldChg chg="addSp delSp modSp mod modClrScheme chgLayout modNotesTx">
        <pc:chgData name="Melvin, Andrea D." userId="9ef2b48d-9779-4beb-ad49-8c371e7ce143" providerId="ADAL" clId="{139C6916-0007-49E3-ABC2-CE3CC0AEF646}" dt="2024-08-19T21:36:43.196" v="2880" actId="2711"/>
        <pc:sldMkLst>
          <pc:docMk/>
          <pc:sldMk cId="1131705925" sldId="636"/>
        </pc:sldMkLst>
        <pc:spChg chg="add mod ord">
          <ac:chgData name="Melvin, Andrea D." userId="9ef2b48d-9779-4beb-ad49-8c371e7ce143" providerId="ADAL" clId="{139C6916-0007-49E3-ABC2-CE3CC0AEF646}" dt="2024-08-19T21:34:27.364" v="2878" actId="700"/>
          <ac:spMkLst>
            <pc:docMk/>
            <pc:sldMk cId="1131705925" sldId="636"/>
            <ac:spMk id="2" creationId="{D2E1E2A7-2233-8065-2685-80EAEB7FF3FB}"/>
          </ac:spMkLst>
        </pc:spChg>
        <pc:spChg chg="add del mod ord">
          <ac:chgData name="Melvin, Andrea D." userId="9ef2b48d-9779-4beb-ad49-8c371e7ce143" providerId="ADAL" clId="{139C6916-0007-49E3-ABC2-CE3CC0AEF646}" dt="2024-08-16T17:50:43.975" v="2383" actId="478"/>
          <ac:spMkLst>
            <pc:docMk/>
            <pc:sldMk cId="1131705925" sldId="636"/>
            <ac:spMk id="3" creationId="{098F8966-7171-A51C-7064-1D7164572001}"/>
          </ac:spMkLst>
        </pc:spChg>
        <pc:spChg chg="add del mod">
          <ac:chgData name="Melvin, Andrea D." userId="9ef2b48d-9779-4beb-ad49-8c371e7ce143" providerId="ADAL" clId="{139C6916-0007-49E3-ABC2-CE3CC0AEF646}" dt="2024-08-16T17:50:26.755" v="2382" actId="6264"/>
          <ac:spMkLst>
            <pc:docMk/>
            <pc:sldMk cId="1131705925" sldId="636"/>
            <ac:spMk id="4" creationId="{0FAF25BD-E8C0-0DD3-6844-0CA8F01F2991}"/>
          </ac:spMkLst>
        </pc:spChg>
        <pc:spChg chg="add del mod">
          <ac:chgData name="Melvin, Andrea D." userId="9ef2b48d-9779-4beb-ad49-8c371e7ce143" providerId="ADAL" clId="{139C6916-0007-49E3-ABC2-CE3CC0AEF646}" dt="2024-08-16T17:50:26.755" v="2382" actId="6264"/>
          <ac:spMkLst>
            <pc:docMk/>
            <pc:sldMk cId="1131705925" sldId="636"/>
            <ac:spMk id="5" creationId="{21050A69-95DF-8A65-D5C0-7908B747C345}"/>
          </ac:spMkLst>
        </pc:spChg>
        <pc:spChg chg="del mod">
          <ac:chgData name="Melvin, Andrea D." userId="9ef2b48d-9779-4beb-ad49-8c371e7ce143" providerId="ADAL" clId="{139C6916-0007-49E3-ABC2-CE3CC0AEF646}" dt="2024-08-16T17:51:16.685" v="2386" actId="478"/>
          <ac:spMkLst>
            <pc:docMk/>
            <pc:sldMk cId="1131705925" sldId="636"/>
            <ac:spMk id="7" creationId="{73FF5D15-D288-5A44-499B-4B2C9B2448A0}"/>
          </ac:spMkLst>
        </pc:spChg>
        <pc:spChg chg="add del mod">
          <ac:chgData name="Melvin, Andrea D." userId="9ef2b48d-9779-4beb-ad49-8c371e7ce143" providerId="ADAL" clId="{139C6916-0007-49E3-ABC2-CE3CC0AEF646}" dt="2024-08-16T17:50:53.732" v="2384" actId="700"/>
          <ac:spMkLst>
            <pc:docMk/>
            <pc:sldMk cId="1131705925" sldId="636"/>
            <ac:spMk id="8" creationId="{1C4C2E02-1BA1-51A2-D702-FE06C355F55B}"/>
          </ac:spMkLst>
        </pc:spChg>
        <pc:spChg chg="add del mod ord">
          <ac:chgData name="Melvin, Andrea D." userId="9ef2b48d-9779-4beb-ad49-8c371e7ce143" providerId="ADAL" clId="{139C6916-0007-49E3-ABC2-CE3CC0AEF646}" dt="2024-08-16T17:51:48.736" v="2390" actId="478"/>
          <ac:spMkLst>
            <pc:docMk/>
            <pc:sldMk cId="1131705925" sldId="636"/>
            <ac:spMk id="9" creationId="{2F41B2D8-0480-D85D-DACA-E64BAFA821AF}"/>
          </ac:spMkLst>
        </pc:spChg>
        <pc:spChg chg="add mod ord">
          <ac:chgData name="Melvin, Andrea D." userId="9ef2b48d-9779-4beb-ad49-8c371e7ce143" providerId="ADAL" clId="{139C6916-0007-49E3-ABC2-CE3CC0AEF646}" dt="2024-08-19T21:36:43.196" v="2880" actId="2711"/>
          <ac:spMkLst>
            <pc:docMk/>
            <pc:sldMk cId="1131705925" sldId="636"/>
            <ac:spMk id="10" creationId="{8F8E4A6C-C511-C3FF-5E3B-F4B1D381EAD8}"/>
          </ac:spMkLst>
        </pc:spChg>
        <pc:picChg chg="mod">
          <ac:chgData name="Melvin, Andrea D." userId="9ef2b48d-9779-4beb-ad49-8c371e7ce143" providerId="ADAL" clId="{139C6916-0007-49E3-ABC2-CE3CC0AEF646}" dt="2024-08-15T19:52:42.874" v="1749" actId="962"/>
          <ac:picMkLst>
            <pc:docMk/>
            <pc:sldMk cId="1131705925" sldId="636"/>
            <ac:picMk id="6" creationId="{8FE038F6-4617-B85E-AF65-EC1A0414EF79}"/>
          </ac:picMkLst>
        </pc:picChg>
      </pc:sldChg>
      <pc:sldChg chg="modSp mod chgLayout">
        <pc:chgData name="Melvin, Andrea D." userId="9ef2b48d-9779-4beb-ad49-8c371e7ce143" providerId="ADAL" clId="{139C6916-0007-49E3-ABC2-CE3CC0AEF646}" dt="2024-08-19T16:56:18.729" v="2875" actId="13244"/>
        <pc:sldMkLst>
          <pc:docMk/>
          <pc:sldMk cId="1397866063" sldId="637"/>
        </pc:sldMkLst>
        <pc:spChg chg="mod ord">
          <ac:chgData name="Melvin, Andrea D." userId="9ef2b48d-9779-4beb-ad49-8c371e7ce143" providerId="ADAL" clId="{139C6916-0007-49E3-ABC2-CE3CC0AEF646}" dt="2024-08-16T18:03:38.695" v="2865" actId="20577"/>
          <ac:spMkLst>
            <pc:docMk/>
            <pc:sldMk cId="1397866063" sldId="637"/>
            <ac:spMk id="3" creationId="{6E064713-7948-6C4D-86B4-AF8259E044C5}"/>
          </ac:spMkLst>
        </pc:spChg>
        <pc:spChg chg="mod">
          <ac:chgData name="Melvin, Andrea D." userId="9ef2b48d-9779-4beb-ad49-8c371e7ce143" providerId="ADAL" clId="{139C6916-0007-49E3-ABC2-CE3CC0AEF646}" dt="2024-08-15T19:13:29.527" v="118" actId="962"/>
          <ac:spMkLst>
            <pc:docMk/>
            <pc:sldMk cId="1397866063" sldId="637"/>
            <ac:spMk id="4" creationId="{5CFD184C-86DA-BD23-D959-D6AF39FEC020}"/>
          </ac:spMkLst>
        </pc:spChg>
        <pc:spChg chg="mod">
          <ac:chgData name="Melvin, Andrea D." userId="9ef2b48d-9779-4beb-ad49-8c371e7ce143" providerId="ADAL" clId="{139C6916-0007-49E3-ABC2-CE3CC0AEF646}" dt="2024-08-15T17:55:42.568" v="92" actId="21"/>
          <ac:spMkLst>
            <pc:docMk/>
            <pc:sldMk cId="1397866063" sldId="637"/>
            <ac:spMk id="16" creationId="{0E70F1D1-25A2-DD4A-BA91-9C43AC7E3AC5}"/>
          </ac:spMkLst>
        </pc:spChg>
        <pc:spChg chg="mod">
          <ac:chgData name="Melvin, Andrea D." userId="9ef2b48d-9779-4beb-ad49-8c371e7ce143" providerId="ADAL" clId="{139C6916-0007-49E3-ABC2-CE3CC0AEF646}" dt="2024-08-19T16:56:07.825" v="2874" actId="13244"/>
          <ac:spMkLst>
            <pc:docMk/>
            <pc:sldMk cId="1397866063" sldId="637"/>
            <ac:spMk id="18" creationId="{74AD84DB-1900-BE4E-8C3A-E39239444B2E}"/>
          </ac:spMkLst>
        </pc:spChg>
        <pc:spChg chg="mod">
          <ac:chgData name="Melvin, Andrea D." userId="9ef2b48d-9779-4beb-ad49-8c371e7ce143" providerId="ADAL" clId="{139C6916-0007-49E3-ABC2-CE3CC0AEF646}" dt="2024-08-16T16:53:34.980" v="1751" actId="1076"/>
          <ac:spMkLst>
            <pc:docMk/>
            <pc:sldMk cId="1397866063" sldId="637"/>
            <ac:spMk id="21" creationId="{505ABDA4-A3AC-4344-981E-3C55ACA52C40}"/>
          </ac:spMkLst>
        </pc:spChg>
        <pc:spChg chg="mod">
          <ac:chgData name="Melvin, Andrea D." userId="9ef2b48d-9779-4beb-ad49-8c371e7ce143" providerId="ADAL" clId="{139C6916-0007-49E3-ABC2-CE3CC0AEF646}" dt="2024-08-19T16:56:18.729" v="2875" actId="13244"/>
          <ac:spMkLst>
            <pc:docMk/>
            <pc:sldMk cId="1397866063" sldId="637"/>
            <ac:spMk id="22" creationId="{9CD91E59-A2E0-5E43-BF5C-F918B6F03022}"/>
          </ac:spMkLst>
        </pc:spChg>
        <pc:picChg chg="mod">
          <ac:chgData name="Melvin, Andrea D." userId="9ef2b48d-9779-4beb-ad49-8c371e7ce143" providerId="ADAL" clId="{139C6916-0007-49E3-ABC2-CE3CC0AEF646}" dt="2024-08-19T16:55:50.057" v="2873" actId="13244"/>
          <ac:picMkLst>
            <pc:docMk/>
            <pc:sldMk cId="1397866063" sldId="637"/>
            <ac:picMk id="5" creationId="{E1F25413-1D30-5609-67FB-00D05632C1C0}"/>
          </ac:picMkLst>
        </pc:picChg>
      </pc:sldChg>
      <pc:sldChg chg="addSp delSp modSp mod addAnim delAnim chgLayout modNotesTx">
        <pc:chgData name="Melvin, Andrea D." userId="9ef2b48d-9779-4beb-ad49-8c371e7ce143" providerId="ADAL" clId="{139C6916-0007-49E3-ABC2-CE3CC0AEF646}" dt="2024-08-16T18:03:55.685" v="2867" actId="962"/>
        <pc:sldMkLst>
          <pc:docMk/>
          <pc:sldMk cId="2523817404" sldId="638"/>
        </pc:sldMkLst>
        <pc:spChg chg="add del mod">
          <ac:chgData name="Melvin, Andrea D." userId="9ef2b48d-9779-4beb-ad49-8c371e7ce143" providerId="ADAL" clId="{139C6916-0007-49E3-ABC2-CE3CC0AEF646}" dt="2024-08-16T17:59:17.483" v="2573" actId="6264"/>
          <ac:spMkLst>
            <pc:docMk/>
            <pc:sldMk cId="2523817404" sldId="638"/>
            <ac:spMk id="2" creationId="{CA0400E4-9A09-2BDF-EEC3-E04DEB1474EF}"/>
          </ac:spMkLst>
        </pc:spChg>
        <pc:spChg chg="mod ord">
          <ac:chgData name="Melvin, Andrea D." userId="9ef2b48d-9779-4beb-ad49-8c371e7ce143" providerId="ADAL" clId="{139C6916-0007-49E3-ABC2-CE3CC0AEF646}" dt="2024-08-16T17:59:17.483" v="2573" actId="6264"/>
          <ac:spMkLst>
            <pc:docMk/>
            <pc:sldMk cId="2523817404" sldId="638"/>
            <ac:spMk id="3" creationId="{6E064713-7948-6C4D-86B4-AF8259E044C5}"/>
          </ac:spMkLst>
        </pc:spChg>
        <pc:spChg chg="mod">
          <ac:chgData name="Melvin, Andrea D." userId="9ef2b48d-9779-4beb-ad49-8c371e7ce143" providerId="ADAL" clId="{139C6916-0007-49E3-ABC2-CE3CC0AEF646}" dt="2024-08-15T19:13:54.063" v="122" actId="962"/>
          <ac:spMkLst>
            <pc:docMk/>
            <pc:sldMk cId="2523817404" sldId="638"/>
            <ac:spMk id="24" creationId="{A6C4E47B-B7E7-B1E2-0243-EE7969E22822}"/>
          </ac:spMkLst>
        </pc:spChg>
        <pc:spChg chg="mod">
          <ac:chgData name="Melvin, Andrea D." userId="9ef2b48d-9779-4beb-ad49-8c371e7ce143" providerId="ADAL" clId="{139C6916-0007-49E3-ABC2-CE3CC0AEF646}" dt="2024-08-15T19:13:57.421" v="123" actId="962"/>
          <ac:spMkLst>
            <pc:docMk/>
            <pc:sldMk cId="2523817404" sldId="638"/>
            <ac:spMk id="25" creationId="{78CA7F4A-940E-0A0C-7438-E298640A4A67}"/>
          </ac:spMkLst>
        </pc:spChg>
        <pc:spChg chg="mod">
          <ac:chgData name="Melvin, Andrea D." userId="9ef2b48d-9779-4beb-ad49-8c371e7ce143" providerId="ADAL" clId="{139C6916-0007-49E3-ABC2-CE3CC0AEF646}" dt="2024-08-15T19:14:18.200" v="129" actId="14100"/>
          <ac:spMkLst>
            <pc:docMk/>
            <pc:sldMk cId="2523817404" sldId="638"/>
            <ac:spMk id="26" creationId="{B991A443-148C-6B52-C504-254BDAC021B5}"/>
          </ac:spMkLst>
        </pc:spChg>
        <pc:spChg chg="mod">
          <ac:chgData name="Melvin, Andrea D." userId="9ef2b48d-9779-4beb-ad49-8c371e7ce143" providerId="ADAL" clId="{139C6916-0007-49E3-ABC2-CE3CC0AEF646}" dt="2024-08-15T19:14:04.318" v="125" actId="962"/>
          <ac:spMkLst>
            <pc:docMk/>
            <pc:sldMk cId="2523817404" sldId="638"/>
            <ac:spMk id="32" creationId="{868521BC-0B15-B443-E4D1-76D64267FBCE}"/>
          </ac:spMkLst>
        </pc:spChg>
        <pc:picChg chg="mod">
          <ac:chgData name="Melvin, Andrea D." userId="9ef2b48d-9779-4beb-ad49-8c371e7ce143" providerId="ADAL" clId="{139C6916-0007-49E3-ABC2-CE3CC0AEF646}" dt="2024-08-16T18:03:55.685" v="2867" actId="962"/>
          <ac:picMkLst>
            <pc:docMk/>
            <pc:sldMk cId="2523817404" sldId="638"/>
            <ac:picMk id="5" creationId="{F824AAB4-7F2F-166B-EC90-874E76C6D629}"/>
          </ac:picMkLst>
        </pc:picChg>
        <pc:picChg chg="mod">
          <ac:chgData name="Melvin, Andrea D." userId="9ef2b48d-9779-4beb-ad49-8c371e7ce143" providerId="ADAL" clId="{139C6916-0007-49E3-ABC2-CE3CC0AEF646}" dt="2024-08-15T19:37:44.249" v="1682" actId="962"/>
          <ac:picMkLst>
            <pc:docMk/>
            <pc:sldMk cId="2523817404" sldId="638"/>
            <ac:picMk id="9" creationId="{004BE9E0-B63B-421B-B62C-685BD23B03DB}"/>
          </ac:picMkLst>
        </pc:picChg>
        <pc:cxnChg chg="mod">
          <ac:chgData name="Melvin, Andrea D." userId="9ef2b48d-9779-4beb-ad49-8c371e7ce143" providerId="ADAL" clId="{139C6916-0007-49E3-ABC2-CE3CC0AEF646}" dt="2024-08-15T19:13:49.167" v="121" actId="962"/>
          <ac:cxnSpMkLst>
            <pc:docMk/>
            <pc:sldMk cId="2523817404" sldId="638"/>
            <ac:cxnSpMk id="11" creationId="{EF52B8D7-A991-131D-D960-869303A774B9}"/>
          </ac:cxnSpMkLst>
        </pc:cxnChg>
        <pc:cxnChg chg="mod">
          <ac:chgData name="Melvin, Andrea D." userId="9ef2b48d-9779-4beb-ad49-8c371e7ce143" providerId="ADAL" clId="{139C6916-0007-49E3-ABC2-CE3CC0AEF646}" dt="2024-08-15T19:14:01.119" v="124" actId="962"/>
          <ac:cxnSpMkLst>
            <pc:docMk/>
            <pc:sldMk cId="2523817404" sldId="638"/>
            <ac:cxnSpMk id="12" creationId="{BDE22F4E-EC1C-BFA5-0624-83CF79E9A990}"/>
          </ac:cxnSpMkLst>
        </pc:cxnChg>
        <pc:cxnChg chg="mod">
          <ac:chgData name="Melvin, Andrea D." userId="9ef2b48d-9779-4beb-ad49-8c371e7ce143" providerId="ADAL" clId="{139C6916-0007-49E3-ABC2-CE3CC0AEF646}" dt="2024-08-15T19:14:14.695" v="128" actId="962"/>
          <ac:cxnSpMkLst>
            <pc:docMk/>
            <pc:sldMk cId="2523817404" sldId="638"/>
            <ac:cxnSpMk id="17" creationId="{0D301D35-1BBB-6C17-1D0C-86BF7EE2B308}"/>
          </ac:cxnSpMkLst>
        </pc:cxnChg>
        <pc:cxnChg chg="mod">
          <ac:chgData name="Melvin, Andrea D." userId="9ef2b48d-9779-4beb-ad49-8c371e7ce143" providerId="ADAL" clId="{139C6916-0007-49E3-ABC2-CE3CC0AEF646}" dt="2024-08-15T19:14:07.719" v="126" actId="962"/>
          <ac:cxnSpMkLst>
            <pc:docMk/>
            <pc:sldMk cId="2523817404" sldId="638"/>
            <ac:cxnSpMk id="31" creationId="{D7A39670-DBA3-0699-6A54-531E63D89E81}"/>
          </ac:cxnSpMkLst>
        </pc:cxnChg>
      </pc:sldChg>
      <pc:sldMasterChg chg="addSldLayout modSldLayout">
        <pc:chgData name="Melvin, Andrea D." userId="9ef2b48d-9779-4beb-ad49-8c371e7ce143" providerId="ADAL" clId="{139C6916-0007-49E3-ABC2-CE3CC0AEF646}" dt="2024-08-19T21:37:55.456" v="2882" actId="2711"/>
        <pc:sldMasterMkLst>
          <pc:docMk/>
          <pc:sldMasterMk cId="3989993986" sldId="2147483648"/>
        </pc:sldMasterMkLst>
        <pc:sldLayoutChg chg="addSp delSp modSp add mod replId modTransition">
          <pc:chgData name="Melvin, Andrea D." userId="9ef2b48d-9779-4beb-ad49-8c371e7ce143" providerId="ADAL" clId="{139C6916-0007-49E3-ABC2-CE3CC0AEF646}" dt="2024-08-19T21:37:55.456" v="2882" actId="2711"/>
          <pc:sldLayoutMkLst>
            <pc:docMk/>
            <pc:sldMasterMk cId="3989993986" sldId="2147483648"/>
            <pc:sldLayoutMk cId="3614842477" sldId="2147483666"/>
          </pc:sldLayoutMkLst>
          <pc:spChg chg="mod">
            <ac:chgData name="Melvin, Andrea D." userId="9ef2b48d-9779-4beb-ad49-8c371e7ce143" providerId="ADAL" clId="{139C6916-0007-49E3-ABC2-CE3CC0AEF646}" dt="2024-08-16T17:42:32.792" v="2238" actId="1076"/>
            <ac:spMkLst>
              <pc:docMk/>
              <pc:sldMasterMk cId="3989993986" sldId="2147483648"/>
              <pc:sldLayoutMk cId="3614842477" sldId="2147483666"/>
              <ac:spMk id="2" creationId="{7420026E-59FC-B597-4DD9-C3F97B53D91F}"/>
            </ac:spMkLst>
          </pc:spChg>
          <pc:spChg chg="add del">
            <ac:chgData name="Melvin, Andrea D." userId="9ef2b48d-9779-4beb-ad49-8c371e7ce143" providerId="ADAL" clId="{139C6916-0007-49E3-ABC2-CE3CC0AEF646}" dt="2024-08-16T17:41:06.729" v="2226" actId="11529"/>
            <ac:spMkLst>
              <pc:docMk/>
              <pc:sldMasterMk cId="3989993986" sldId="2147483648"/>
              <pc:sldLayoutMk cId="3614842477" sldId="2147483666"/>
              <ac:spMk id="3" creationId="{B1385653-EEC0-A7B8-1329-E1B4670A3904}"/>
            </ac:spMkLst>
          </pc:spChg>
          <pc:spChg chg="add mod">
            <ac:chgData name="Melvin, Andrea D." userId="9ef2b48d-9779-4beb-ad49-8c371e7ce143" providerId="ADAL" clId="{139C6916-0007-49E3-ABC2-CE3CC0AEF646}" dt="2024-08-19T21:37:55.456" v="2882" actId="2711"/>
            <ac:spMkLst>
              <pc:docMk/>
              <pc:sldMasterMk cId="3989993986" sldId="2147483648"/>
              <pc:sldLayoutMk cId="3614842477" sldId="2147483666"/>
              <ac:spMk id="4" creationId="{66158448-BF5B-96C6-30D9-B5647249E3AE}"/>
            </ac:spMkLst>
          </pc:spChg>
        </pc:sldLayoutChg>
      </pc:sldMasterChg>
      <pc:sldMasterChg chg="modSp modSldLayout">
        <pc:chgData name="Melvin, Andrea D." userId="9ef2b48d-9779-4beb-ad49-8c371e7ce143" providerId="ADAL" clId="{139C6916-0007-49E3-ABC2-CE3CC0AEF646}" dt="2024-08-16T17:58:27.809" v="2567" actId="207"/>
        <pc:sldMasterMkLst>
          <pc:docMk/>
          <pc:sldMasterMk cId="1916815114" sldId="2147483658"/>
        </pc:sldMasterMkLst>
        <pc:spChg chg="mod">
          <ac:chgData name="Melvin, Andrea D." userId="9ef2b48d-9779-4beb-ad49-8c371e7ce143" providerId="ADAL" clId="{139C6916-0007-49E3-ABC2-CE3CC0AEF646}" dt="2024-08-16T17:58:18.912" v="2566" actId="2711"/>
          <ac:spMkLst>
            <pc:docMk/>
            <pc:sldMasterMk cId="1916815114" sldId="2147483658"/>
            <ac:spMk id="2" creationId="{70E44D28-5029-D060-436F-6F106863873A}"/>
          </ac:spMkLst>
        </pc:spChg>
        <pc:spChg chg="mod">
          <ac:chgData name="Melvin, Andrea D." userId="9ef2b48d-9779-4beb-ad49-8c371e7ce143" providerId="ADAL" clId="{139C6916-0007-49E3-ABC2-CE3CC0AEF646}" dt="2024-08-16T17:58:27.809" v="2567" actId="207"/>
          <ac:spMkLst>
            <pc:docMk/>
            <pc:sldMasterMk cId="1916815114" sldId="2147483658"/>
            <ac:spMk id="3" creationId="{2C9ED90C-8D91-5BC5-F235-E3BD6DAF9463}"/>
          </ac:spMkLst>
        </pc:spChg>
        <pc:sldLayoutChg chg="addSp delSp modSp">
          <pc:chgData name="Melvin, Andrea D." userId="9ef2b48d-9779-4beb-ad49-8c371e7ce143" providerId="ADAL" clId="{139C6916-0007-49E3-ABC2-CE3CC0AEF646}" dt="2024-08-16T17:37:23.873" v="2162"/>
          <pc:sldLayoutMkLst>
            <pc:docMk/>
            <pc:sldMasterMk cId="1916815114" sldId="2147483658"/>
            <pc:sldLayoutMk cId="4158726067" sldId="2147483665"/>
          </pc:sldLayoutMkLst>
          <pc:spChg chg="add del">
            <ac:chgData name="Melvin, Andrea D." userId="9ef2b48d-9779-4beb-ad49-8c371e7ce143" providerId="ADAL" clId="{139C6916-0007-49E3-ABC2-CE3CC0AEF646}" dt="2024-08-16T17:36:55.331" v="2159" actId="11529"/>
            <ac:spMkLst>
              <pc:docMk/>
              <pc:sldMasterMk cId="1916815114" sldId="2147483658"/>
              <pc:sldLayoutMk cId="4158726067" sldId="2147483665"/>
              <ac:spMk id="2" creationId="{AC281B64-DA27-9A60-7E59-E608F20092C2}"/>
            </ac:spMkLst>
          </pc:spChg>
          <pc:spChg chg="add mod">
            <ac:chgData name="Melvin, Andrea D." userId="9ef2b48d-9779-4beb-ad49-8c371e7ce143" providerId="ADAL" clId="{139C6916-0007-49E3-ABC2-CE3CC0AEF646}" dt="2024-08-16T17:36:50.353" v="2158" actId="11529"/>
            <ac:spMkLst>
              <pc:docMk/>
              <pc:sldMasterMk cId="1916815114" sldId="2147483658"/>
              <pc:sldLayoutMk cId="4158726067" sldId="2147483665"/>
              <ac:spMk id="3" creationId="{148C2531-D44C-40A8-35AC-43B92A07FBF5}"/>
            </ac:spMkLst>
          </pc:spChg>
          <pc:spChg chg="add del">
            <ac:chgData name="Melvin, Andrea D." userId="9ef2b48d-9779-4beb-ad49-8c371e7ce143" providerId="ADAL" clId="{139C6916-0007-49E3-ABC2-CE3CC0AEF646}" dt="2024-08-16T17:37:19.105" v="2161" actId="11529"/>
            <ac:spMkLst>
              <pc:docMk/>
              <pc:sldMasterMk cId="1916815114" sldId="2147483658"/>
              <pc:sldLayoutMk cId="4158726067" sldId="2147483665"/>
              <ac:spMk id="4" creationId="{BA26DF85-8C58-CC2F-3EC2-F1A80147DA98}"/>
            </ac:spMkLst>
          </pc:spChg>
          <pc:spChg chg="add mod">
            <ac:chgData name="Melvin, Andrea D." userId="9ef2b48d-9779-4beb-ad49-8c371e7ce143" providerId="ADAL" clId="{139C6916-0007-49E3-ABC2-CE3CC0AEF646}" dt="2024-08-16T17:37:05.937" v="2160" actId="11529"/>
            <ac:spMkLst>
              <pc:docMk/>
              <pc:sldMasterMk cId="1916815114" sldId="2147483658"/>
              <pc:sldLayoutMk cId="4158726067" sldId="2147483665"/>
              <ac:spMk id="5" creationId="{1CD9B089-DD03-879B-24EC-23242BFA28FC}"/>
            </ac:spMkLst>
          </pc:spChg>
          <pc:spChg chg="add mod">
            <ac:chgData name="Melvin, Andrea D." userId="9ef2b48d-9779-4beb-ad49-8c371e7ce143" providerId="ADAL" clId="{139C6916-0007-49E3-ABC2-CE3CC0AEF646}" dt="2024-08-16T17:37:23.873" v="2162"/>
            <ac:spMkLst>
              <pc:docMk/>
              <pc:sldMasterMk cId="1916815114" sldId="2147483658"/>
              <pc:sldLayoutMk cId="4158726067" sldId="2147483665"/>
              <ac:spMk id="6" creationId="{5516AEB6-793E-5DB2-4775-4D0EE9953217}"/>
            </ac:spMkLst>
          </pc:spChg>
        </pc:sldLayoutChg>
      </pc:sldMasterChg>
    </pc:docChg>
  </pc:docChgLst>
  <pc:docChgLst>
    <pc:chgData name="Melvin, Andrea D." userId="9ef2b48d-9779-4beb-ad49-8c371e7ce143" providerId="ADAL" clId="{5B3357FF-4900-4FD5-A31E-B16D016F4842}"/>
    <pc:docChg chg="undo custSel modSld">
      <pc:chgData name="Melvin, Andrea D." userId="9ef2b48d-9779-4beb-ad49-8c371e7ce143" providerId="ADAL" clId="{5B3357FF-4900-4FD5-A31E-B16D016F4842}" dt="2024-07-12T23:13:22.564" v="1018" actId="20577"/>
      <pc:docMkLst>
        <pc:docMk/>
      </pc:docMkLst>
      <pc:sldChg chg="addSp delSp modSp mod addAnim delAnim modAnim">
        <pc:chgData name="Melvin, Andrea D." userId="9ef2b48d-9779-4beb-ad49-8c371e7ce143" providerId="ADAL" clId="{5B3357FF-4900-4FD5-A31E-B16D016F4842}" dt="2024-07-12T23:08:51.789" v="992" actId="21"/>
        <pc:sldMkLst>
          <pc:docMk/>
          <pc:sldMk cId="286981631" sldId="262"/>
        </pc:sldMkLst>
        <pc:picChg chg="add del mod">
          <ac:chgData name="Melvin, Andrea D." userId="9ef2b48d-9779-4beb-ad49-8c371e7ce143" providerId="ADAL" clId="{5B3357FF-4900-4FD5-A31E-B16D016F4842}" dt="2024-07-12T23:08:51.789" v="992" actId="21"/>
          <ac:picMkLst>
            <pc:docMk/>
            <pc:sldMk cId="286981631" sldId="262"/>
            <ac:picMk id="3" creationId="{628AB9F5-7B6D-CD04-5B46-13548BD780F0}"/>
          </ac:picMkLst>
        </pc:picChg>
        <pc:picChg chg="add mod">
          <ac:chgData name="Melvin, Andrea D." userId="9ef2b48d-9779-4beb-ad49-8c371e7ce143" providerId="ADAL" clId="{5B3357FF-4900-4FD5-A31E-B16D016F4842}" dt="2024-07-12T23:08:45.315" v="990"/>
          <ac:picMkLst>
            <pc:docMk/>
            <pc:sldMk cId="286981631" sldId="262"/>
            <ac:picMk id="5" creationId="{628AB9F5-7B6D-CD04-5B46-13548BD780F0}"/>
          </ac:picMkLst>
        </pc:picChg>
      </pc:sldChg>
      <pc:sldChg chg="modNotesTx">
        <pc:chgData name="Melvin, Andrea D." userId="9ef2b48d-9779-4beb-ad49-8c371e7ce143" providerId="ADAL" clId="{5B3357FF-4900-4FD5-A31E-B16D016F4842}" dt="2024-07-12T23:08:04.278" v="985" actId="13926"/>
        <pc:sldMkLst>
          <pc:docMk/>
          <pc:sldMk cId="2028919188" sldId="263"/>
        </pc:sldMkLst>
      </pc:sldChg>
      <pc:sldChg chg="modNotesTx">
        <pc:chgData name="Melvin, Andrea D." userId="9ef2b48d-9779-4beb-ad49-8c371e7ce143" providerId="ADAL" clId="{5B3357FF-4900-4FD5-A31E-B16D016F4842}" dt="2024-07-12T23:12:59.082" v="1016" actId="20577"/>
        <pc:sldMkLst>
          <pc:docMk/>
          <pc:sldMk cId="2345120995" sldId="634"/>
        </pc:sldMkLst>
      </pc:sldChg>
      <pc:sldChg chg="modSp mod modNotesTx">
        <pc:chgData name="Melvin, Andrea D." userId="9ef2b48d-9779-4beb-ad49-8c371e7ce143" providerId="ADAL" clId="{5B3357FF-4900-4FD5-A31E-B16D016F4842}" dt="2024-07-12T23:13:22.564" v="1018" actId="20577"/>
        <pc:sldMkLst>
          <pc:docMk/>
          <pc:sldMk cId="115503112" sldId="635"/>
        </pc:sldMkLst>
        <pc:picChg chg="mod">
          <ac:chgData name="Melvin, Andrea D." userId="9ef2b48d-9779-4beb-ad49-8c371e7ce143" providerId="ADAL" clId="{5B3357FF-4900-4FD5-A31E-B16D016F4842}" dt="2024-07-12T23:09:10.118" v="993" actId="14826"/>
          <ac:picMkLst>
            <pc:docMk/>
            <pc:sldMk cId="115503112" sldId="635"/>
            <ac:picMk id="4" creationId="{B7283E87-116B-7C94-A647-119094F1B68F}"/>
          </ac:picMkLst>
        </pc:picChg>
      </pc:sldChg>
    </pc:docChg>
  </pc:docChgLst>
  <pc:docChgLst>
    <pc:chgData name="Melvin, Andrea D." userId="9ef2b48d-9779-4beb-ad49-8c371e7ce143" providerId="ADAL" clId="{B88B8CC7-F49D-41E3-9452-0FF6E193047A}"/>
    <pc:docChg chg="modSld">
      <pc:chgData name="Melvin, Andrea D." userId="9ef2b48d-9779-4beb-ad49-8c371e7ce143" providerId="ADAL" clId="{B88B8CC7-F49D-41E3-9452-0FF6E193047A}" dt="2024-09-20T16:16:19.702" v="0" actId="1440"/>
      <pc:docMkLst>
        <pc:docMk/>
      </pc:docMkLst>
      <pc:sldChg chg="modSp mod">
        <pc:chgData name="Melvin, Andrea D." userId="9ef2b48d-9779-4beb-ad49-8c371e7ce143" providerId="ADAL" clId="{B88B8CC7-F49D-41E3-9452-0FF6E193047A}" dt="2024-09-20T16:16:19.702" v="0" actId="1440"/>
        <pc:sldMkLst>
          <pc:docMk/>
          <pc:sldMk cId="1131705925" sldId="636"/>
        </pc:sldMkLst>
        <pc:picChg chg="mod">
          <ac:chgData name="Melvin, Andrea D." userId="9ef2b48d-9779-4beb-ad49-8c371e7ce143" providerId="ADAL" clId="{B88B8CC7-F49D-41E3-9452-0FF6E193047A}" dt="2024-09-20T16:16:19.702" v="0" actId="1440"/>
          <ac:picMkLst>
            <pc:docMk/>
            <pc:sldMk cId="1131705925" sldId="636"/>
            <ac:picMk id="6" creationId="{8FE038F6-4617-B85E-AF65-EC1A0414EF79}"/>
          </ac:picMkLst>
        </pc:picChg>
      </pc:sldChg>
    </pc:docChg>
  </pc:docChgLst>
  <pc:docChgLst>
    <pc:chgData name="Melvin, Andrea D." userId="9ef2b48d-9779-4beb-ad49-8c371e7ce143" providerId="ADAL" clId="{01C29B96-EBE9-CE40-B2BF-5561A6FE6B36}"/>
    <pc:docChg chg="undo custSel modSld modMainMaster">
      <pc:chgData name="Melvin, Andrea D." userId="9ef2b48d-9779-4beb-ad49-8c371e7ce143" providerId="ADAL" clId="{01C29B96-EBE9-CE40-B2BF-5561A6FE6B36}" dt="2024-08-15T17:00:31.879" v="25" actId="20577"/>
      <pc:docMkLst>
        <pc:docMk/>
      </pc:docMkLst>
      <pc:sldChg chg="modSp mod">
        <pc:chgData name="Melvin, Andrea D." userId="9ef2b48d-9779-4beb-ad49-8c371e7ce143" providerId="ADAL" clId="{01C29B96-EBE9-CE40-B2BF-5561A6FE6B36}" dt="2024-08-15T16:56:54.904" v="8" actId="27636"/>
        <pc:sldMkLst>
          <pc:docMk/>
          <pc:sldMk cId="0" sldId="559"/>
        </pc:sldMkLst>
        <pc:spChg chg="mod">
          <ac:chgData name="Melvin, Andrea D." userId="9ef2b48d-9779-4beb-ad49-8c371e7ce143" providerId="ADAL" clId="{01C29B96-EBE9-CE40-B2BF-5561A6FE6B36}" dt="2024-08-15T16:56:54.904" v="8" actId="27636"/>
          <ac:spMkLst>
            <pc:docMk/>
            <pc:sldMk cId="0" sldId="559"/>
            <ac:spMk id="33793" creationId="{00000000-0000-0000-0000-000000000000}"/>
          </ac:spMkLst>
        </pc:spChg>
      </pc:sldChg>
      <pc:sldChg chg="modSp mod">
        <pc:chgData name="Melvin, Andrea D." userId="9ef2b48d-9779-4beb-ad49-8c371e7ce143" providerId="ADAL" clId="{01C29B96-EBE9-CE40-B2BF-5561A6FE6B36}" dt="2024-08-13T20:14:42.530" v="3" actId="1076"/>
        <pc:sldMkLst>
          <pc:docMk/>
          <pc:sldMk cId="1131705925" sldId="636"/>
        </pc:sldMkLst>
        <pc:picChg chg="mod">
          <ac:chgData name="Melvin, Andrea D." userId="9ef2b48d-9779-4beb-ad49-8c371e7ce143" providerId="ADAL" clId="{01C29B96-EBE9-CE40-B2BF-5561A6FE6B36}" dt="2024-08-13T20:14:42.530" v="3" actId="1076"/>
          <ac:picMkLst>
            <pc:docMk/>
            <pc:sldMk cId="1131705925" sldId="636"/>
            <ac:picMk id="6" creationId="{8FE038F6-4617-B85E-AF65-EC1A0414EF79}"/>
          </ac:picMkLst>
        </pc:picChg>
      </pc:sldChg>
      <pc:sldChg chg="modSp mod modAnim">
        <pc:chgData name="Melvin, Andrea D." userId="9ef2b48d-9779-4beb-ad49-8c371e7ce143" providerId="ADAL" clId="{01C29B96-EBE9-CE40-B2BF-5561A6FE6B36}" dt="2024-08-15T17:00:10.081" v="23" actId="2711"/>
        <pc:sldMkLst>
          <pc:docMk/>
          <pc:sldMk cId="1397866063" sldId="637"/>
        </pc:sldMkLst>
        <pc:spChg chg="mod">
          <ac:chgData name="Melvin, Andrea D." userId="9ef2b48d-9779-4beb-ad49-8c371e7ce143" providerId="ADAL" clId="{01C29B96-EBE9-CE40-B2BF-5561A6FE6B36}" dt="2024-08-15T16:59:53.336" v="19" actId="2711"/>
          <ac:spMkLst>
            <pc:docMk/>
            <pc:sldMk cId="1397866063" sldId="637"/>
            <ac:spMk id="6" creationId="{9CCD4113-1B63-A44D-BA52-FC7515499DDF}"/>
          </ac:spMkLst>
        </pc:spChg>
        <pc:spChg chg="mod">
          <ac:chgData name="Melvin, Andrea D." userId="9ef2b48d-9779-4beb-ad49-8c371e7ce143" providerId="ADAL" clId="{01C29B96-EBE9-CE40-B2BF-5561A6FE6B36}" dt="2024-08-15T17:00:10.081" v="23" actId="2711"/>
          <ac:spMkLst>
            <pc:docMk/>
            <pc:sldMk cId="1397866063" sldId="637"/>
            <ac:spMk id="22" creationId="{9CD91E59-A2E0-5E43-BF5C-F918B6F03022}"/>
          </ac:spMkLst>
        </pc:spChg>
      </pc:sldChg>
      <pc:sldChg chg="modSp">
        <pc:chgData name="Melvin, Andrea D." userId="9ef2b48d-9779-4beb-ad49-8c371e7ce143" providerId="ADAL" clId="{01C29B96-EBE9-CE40-B2BF-5561A6FE6B36}" dt="2024-08-15T17:00:31.879" v="25" actId="20577"/>
        <pc:sldMkLst>
          <pc:docMk/>
          <pc:sldMk cId="2523817404" sldId="638"/>
        </pc:sldMkLst>
        <pc:spChg chg="mod">
          <ac:chgData name="Melvin, Andrea D." userId="9ef2b48d-9779-4beb-ad49-8c371e7ce143" providerId="ADAL" clId="{01C29B96-EBE9-CE40-B2BF-5561A6FE6B36}" dt="2024-08-15T17:00:31.879" v="25" actId="20577"/>
          <ac:spMkLst>
            <pc:docMk/>
            <pc:sldMk cId="2523817404" sldId="638"/>
            <ac:spMk id="3" creationId="{6E064713-7948-6C4D-86B4-AF8259E044C5}"/>
          </ac:spMkLst>
        </pc:spChg>
      </pc:sldChg>
      <pc:sldMasterChg chg="modSp mod modSldLayout">
        <pc:chgData name="Melvin, Andrea D." userId="9ef2b48d-9779-4beb-ad49-8c371e7ce143" providerId="ADAL" clId="{01C29B96-EBE9-CE40-B2BF-5561A6FE6B36}" dt="2024-08-15T16:59:16.712" v="18" actId="735"/>
        <pc:sldMasterMkLst>
          <pc:docMk/>
          <pc:sldMasterMk cId="3989993986" sldId="2147483648"/>
        </pc:sldMasterMkLst>
        <pc:spChg chg="mod">
          <ac:chgData name="Melvin, Andrea D." userId="9ef2b48d-9779-4beb-ad49-8c371e7ce143" providerId="ADAL" clId="{01C29B96-EBE9-CE40-B2BF-5561A6FE6B36}" dt="2024-08-15T16:56:54.818" v="7" actId="2711"/>
          <ac:spMkLst>
            <pc:docMk/>
            <pc:sldMasterMk cId="3989993986" sldId="2147483648"/>
            <ac:spMk id="2" creationId="{17D4AC2D-A47F-CA50-8EEF-F21891227A14}"/>
          </ac:spMkLst>
        </pc:spChg>
        <pc:sldLayoutChg chg="modSp">
          <pc:chgData name="Melvin, Andrea D." userId="9ef2b48d-9779-4beb-ad49-8c371e7ce143" providerId="ADAL" clId="{01C29B96-EBE9-CE40-B2BF-5561A6FE6B36}" dt="2024-08-15T16:56:38.136" v="4" actId="2711"/>
          <pc:sldLayoutMkLst>
            <pc:docMk/>
            <pc:sldMasterMk cId="3989993986" sldId="2147483648"/>
            <pc:sldLayoutMk cId="698985452" sldId="2147483649"/>
          </pc:sldLayoutMkLst>
          <pc:spChg chg="mod">
            <ac:chgData name="Melvin, Andrea D." userId="9ef2b48d-9779-4beb-ad49-8c371e7ce143" providerId="ADAL" clId="{01C29B96-EBE9-CE40-B2BF-5561A6FE6B36}" dt="2024-08-15T16:56:38.136" v="4" actId="2711"/>
            <ac:spMkLst>
              <pc:docMk/>
              <pc:sldMasterMk cId="3989993986" sldId="2147483648"/>
              <pc:sldLayoutMk cId="698985452" sldId="2147483649"/>
              <ac:spMk id="2" creationId="{32BBB447-754F-7885-71B9-C5CB043D5160}"/>
            </ac:spMkLst>
          </pc:spChg>
        </pc:sldLayoutChg>
        <pc:sldLayoutChg chg="modSp">
          <pc:chgData name="Melvin, Andrea D." userId="9ef2b48d-9779-4beb-ad49-8c371e7ce143" providerId="ADAL" clId="{01C29B96-EBE9-CE40-B2BF-5561A6FE6B36}" dt="2024-08-15T16:59:16.712" v="18" actId="735"/>
          <pc:sldLayoutMkLst>
            <pc:docMk/>
            <pc:sldMasterMk cId="3989993986" sldId="2147483648"/>
            <pc:sldLayoutMk cId="949602435" sldId="2147483650"/>
          </pc:sldLayoutMkLst>
          <pc:spChg chg="mod">
            <ac:chgData name="Melvin, Andrea D." userId="9ef2b48d-9779-4beb-ad49-8c371e7ce143" providerId="ADAL" clId="{01C29B96-EBE9-CE40-B2BF-5561A6FE6B36}" dt="2024-08-15T16:57:16.450" v="9" actId="2711"/>
            <ac:spMkLst>
              <pc:docMk/>
              <pc:sldMasterMk cId="3989993986" sldId="2147483648"/>
              <pc:sldLayoutMk cId="949602435" sldId="2147483650"/>
              <ac:spMk id="2" creationId="{ED7DD00B-2B4F-C07C-560D-62AD976D8B3F}"/>
            </ac:spMkLst>
          </pc:spChg>
        </pc:sldLayoutChg>
      </pc:sldMasterChg>
    </pc:docChg>
  </pc:docChgLst>
  <pc:docChgLst>
    <pc:chgData name="Melvin, Andrea D." userId="9ef2b48d-9779-4beb-ad49-8c371e7ce143" providerId="ADAL" clId="{414404DE-9C24-4445-B7F7-077FA03E3369}"/>
    <pc:docChg chg="undo custSel addSld delSld modSld sldOrd addSection modSection">
      <pc:chgData name="Melvin, Andrea D." userId="9ef2b48d-9779-4beb-ad49-8c371e7ce143" providerId="ADAL" clId="{414404DE-9C24-4445-B7F7-077FA03E3369}" dt="2024-10-18T17:11:30.228" v="172" actId="478"/>
      <pc:docMkLst>
        <pc:docMk/>
      </pc:docMkLst>
      <pc:sldChg chg="add">
        <pc:chgData name="Melvin, Andrea D." userId="9ef2b48d-9779-4beb-ad49-8c371e7ce143" providerId="ADAL" clId="{414404DE-9C24-4445-B7F7-077FA03E3369}" dt="2024-10-16T19:47:51.332" v="96"/>
        <pc:sldMkLst>
          <pc:docMk/>
          <pc:sldMk cId="2033344902" sldId="257"/>
        </pc:sldMkLst>
      </pc:sldChg>
      <pc:sldChg chg="del ord">
        <pc:chgData name="Melvin, Andrea D." userId="9ef2b48d-9779-4beb-ad49-8c371e7ce143" providerId="ADAL" clId="{414404DE-9C24-4445-B7F7-077FA03E3369}" dt="2024-10-16T19:47:48.491" v="95" actId="2696"/>
        <pc:sldMkLst>
          <pc:docMk/>
          <pc:sldMk cId="2829171464" sldId="257"/>
        </pc:sldMkLst>
      </pc:sldChg>
      <pc:sldChg chg="add">
        <pc:chgData name="Melvin, Andrea D." userId="9ef2b48d-9779-4beb-ad49-8c371e7ce143" providerId="ADAL" clId="{414404DE-9C24-4445-B7F7-077FA03E3369}" dt="2024-10-16T19:47:51.332" v="96"/>
        <pc:sldMkLst>
          <pc:docMk/>
          <pc:sldMk cId="629339594" sldId="260"/>
        </pc:sldMkLst>
      </pc:sldChg>
      <pc:sldChg chg="del ord">
        <pc:chgData name="Melvin, Andrea D." userId="9ef2b48d-9779-4beb-ad49-8c371e7ce143" providerId="ADAL" clId="{414404DE-9C24-4445-B7F7-077FA03E3369}" dt="2024-10-16T19:47:48.491" v="95" actId="2696"/>
        <pc:sldMkLst>
          <pc:docMk/>
          <pc:sldMk cId="4158394053" sldId="260"/>
        </pc:sldMkLst>
      </pc:sldChg>
      <pc:sldChg chg="add">
        <pc:chgData name="Melvin, Andrea D." userId="9ef2b48d-9779-4beb-ad49-8c371e7ce143" providerId="ADAL" clId="{414404DE-9C24-4445-B7F7-077FA03E3369}" dt="2024-10-16T19:47:51.332" v="96"/>
        <pc:sldMkLst>
          <pc:docMk/>
          <pc:sldMk cId="2502188510" sldId="261"/>
        </pc:sldMkLst>
      </pc:sldChg>
      <pc:sldChg chg="del ord">
        <pc:chgData name="Melvin, Andrea D." userId="9ef2b48d-9779-4beb-ad49-8c371e7ce143" providerId="ADAL" clId="{414404DE-9C24-4445-B7F7-077FA03E3369}" dt="2024-10-16T19:47:48.491" v="95" actId="2696"/>
        <pc:sldMkLst>
          <pc:docMk/>
          <pc:sldMk cId="3009888126" sldId="261"/>
        </pc:sldMkLst>
      </pc:sldChg>
      <pc:sldChg chg="del ord">
        <pc:chgData name="Melvin, Andrea D." userId="9ef2b48d-9779-4beb-ad49-8c371e7ce143" providerId="ADAL" clId="{414404DE-9C24-4445-B7F7-077FA03E3369}" dt="2024-10-16T19:47:48.491" v="95" actId="2696"/>
        <pc:sldMkLst>
          <pc:docMk/>
          <pc:sldMk cId="286981631" sldId="262"/>
        </pc:sldMkLst>
      </pc:sldChg>
      <pc:sldChg chg="add">
        <pc:chgData name="Melvin, Andrea D." userId="9ef2b48d-9779-4beb-ad49-8c371e7ce143" providerId="ADAL" clId="{414404DE-9C24-4445-B7F7-077FA03E3369}" dt="2024-10-16T19:47:51.332" v="96"/>
        <pc:sldMkLst>
          <pc:docMk/>
          <pc:sldMk cId="1012408191" sldId="262"/>
        </pc:sldMkLst>
      </pc:sldChg>
      <pc:sldChg chg="ord">
        <pc:chgData name="Melvin, Andrea D." userId="9ef2b48d-9779-4beb-ad49-8c371e7ce143" providerId="ADAL" clId="{414404DE-9C24-4445-B7F7-077FA03E3369}" dt="2024-10-16T19:47:24.791" v="94"/>
        <pc:sldMkLst>
          <pc:docMk/>
          <pc:sldMk cId="65371755" sldId="266"/>
        </pc:sldMkLst>
      </pc:sldChg>
      <pc:sldChg chg="ord">
        <pc:chgData name="Melvin, Andrea D." userId="9ef2b48d-9779-4beb-ad49-8c371e7ce143" providerId="ADAL" clId="{414404DE-9C24-4445-B7F7-077FA03E3369}" dt="2024-10-16T19:47:24.791" v="94"/>
        <pc:sldMkLst>
          <pc:docMk/>
          <pc:sldMk cId="1278149842" sldId="267"/>
        </pc:sldMkLst>
      </pc:sldChg>
      <pc:sldChg chg="ord">
        <pc:chgData name="Melvin, Andrea D." userId="9ef2b48d-9779-4beb-ad49-8c371e7ce143" providerId="ADAL" clId="{414404DE-9C24-4445-B7F7-077FA03E3369}" dt="2024-10-16T19:47:24.791" v="94"/>
        <pc:sldMkLst>
          <pc:docMk/>
          <pc:sldMk cId="2333683591" sldId="268"/>
        </pc:sldMkLst>
      </pc:sldChg>
      <pc:sldChg chg="delSp modSp mod ord modAnim">
        <pc:chgData name="Melvin, Andrea D." userId="9ef2b48d-9779-4beb-ad49-8c371e7ce143" providerId="ADAL" clId="{414404DE-9C24-4445-B7F7-077FA03E3369}" dt="2024-10-18T17:11:30.228" v="172" actId="478"/>
        <pc:sldMkLst>
          <pc:docMk/>
          <pc:sldMk cId="468501407" sldId="269"/>
        </pc:sldMkLst>
        <pc:spChg chg="mod topLvl">
          <ac:chgData name="Melvin, Andrea D." userId="9ef2b48d-9779-4beb-ad49-8c371e7ce143" providerId="ADAL" clId="{414404DE-9C24-4445-B7F7-077FA03E3369}" dt="2024-10-18T17:11:19.884" v="171" actId="165"/>
          <ac:spMkLst>
            <pc:docMk/>
            <pc:sldMk cId="468501407" sldId="269"/>
            <ac:spMk id="2" creationId="{5B57449E-183D-31E5-9E41-FD92B16CCC01}"/>
          </ac:spMkLst>
        </pc:spChg>
        <pc:spChg chg="del mod topLvl">
          <ac:chgData name="Melvin, Andrea D." userId="9ef2b48d-9779-4beb-ad49-8c371e7ce143" providerId="ADAL" clId="{414404DE-9C24-4445-B7F7-077FA03E3369}" dt="2024-10-18T17:11:30.228" v="172" actId="478"/>
          <ac:spMkLst>
            <pc:docMk/>
            <pc:sldMk cId="468501407" sldId="269"/>
            <ac:spMk id="5" creationId="{750BD7D0-BF87-523C-751F-7A7D421A3C63}"/>
          </ac:spMkLst>
        </pc:spChg>
        <pc:grpChg chg="del">
          <ac:chgData name="Melvin, Andrea D." userId="9ef2b48d-9779-4beb-ad49-8c371e7ce143" providerId="ADAL" clId="{414404DE-9C24-4445-B7F7-077FA03E3369}" dt="2024-10-18T17:11:19.884" v="171" actId="165"/>
          <ac:grpSpMkLst>
            <pc:docMk/>
            <pc:sldMk cId="468501407" sldId="269"/>
            <ac:grpSpMk id="6" creationId="{854B7D77-1EA6-959E-E4F9-8FA689F53EC0}"/>
          </ac:grpSpMkLst>
        </pc:grpChg>
      </pc:sldChg>
      <pc:sldChg chg="modSp modNotesTx">
        <pc:chgData name="Melvin, Andrea D." userId="9ef2b48d-9779-4beb-ad49-8c371e7ce143" providerId="ADAL" clId="{414404DE-9C24-4445-B7F7-077FA03E3369}" dt="2024-10-16T19:59:35.240" v="127" actId="20577"/>
        <pc:sldMkLst>
          <pc:docMk/>
          <pc:sldMk cId="1031981844" sldId="270"/>
        </pc:sldMkLst>
        <pc:spChg chg="mod">
          <ac:chgData name="Melvin, Andrea D." userId="9ef2b48d-9779-4beb-ad49-8c371e7ce143" providerId="ADAL" clId="{414404DE-9C24-4445-B7F7-077FA03E3369}" dt="2024-10-16T19:59:35.240" v="127" actId="20577"/>
          <ac:spMkLst>
            <pc:docMk/>
            <pc:sldMk cId="1031981844" sldId="270"/>
            <ac:spMk id="2" creationId="{D5614161-22EE-0D69-0397-2FAF933F2F72}"/>
          </ac:spMkLst>
        </pc:spChg>
      </pc:sldChg>
      <pc:sldChg chg="del ord">
        <pc:chgData name="Melvin, Andrea D." userId="9ef2b48d-9779-4beb-ad49-8c371e7ce143" providerId="ADAL" clId="{414404DE-9C24-4445-B7F7-077FA03E3369}" dt="2024-10-16T19:47:48.491" v="95" actId="2696"/>
        <pc:sldMkLst>
          <pc:docMk/>
          <pc:sldMk cId="1075606514" sldId="271"/>
        </pc:sldMkLst>
      </pc:sldChg>
      <pc:sldChg chg="modSp add mod modClrScheme chgLayout">
        <pc:chgData name="Melvin, Andrea D." userId="9ef2b48d-9779-4beb-ad49-8c371e7ce143" providerId="ADAL" clId="{414404DE-9C24-4445-B7F7-077FA03E3369}" dt="2024-10-16T19:48:36.629" v="97" actId="700"/>
        <pc:sldMkLst>
          <pc:docMk/>
          <pc:sldMk cId="4211953624" sldId="271"/>
        </pc:sldMkLst>
        <pc:spChg chg="mod ord">
          <ac:chgData name="Melvin, Andrea D." userId="9ef2b48d-9779-4beb-ad49-8c371e7ce143" providerId="ADAL" clId="{414404DE-9C24-4445-B7F7-077FA03E3369}" dt="2024-10-16T19:48:36.629" v="97" actId="700"/>
          <ac:spMkLst>
            <pc:docMk/>
            <pc:sldMk cId="4211953624" sldId="271"/>
            <ac:spMk id="4" creationId="{DEEA5F58-CF2B-107A-9E54-13FB08C1A9F0}"/>
          </ac:spMkLst>
        </pc:spChg>
      </pc:sldChg>
      <pc:sldChg chg="modSp mod">
        <pc:chgData name="Melvin, Andrea D." userId="9ef2b48d-9779-4beb-ad49-8c371e7ce143" providerId="ADAL" clId="{414404DE-9C24-4445-B7F7-077FA03E3369}" dt="2024-10-16T19:35:32.678" v="56" actId="962"/>
        <pc:sldMkLst>
          <pc:docMk/>
          <pc:sldMk cId="826068727" sldId="273"/>
        </pc:sldMkLst>
        <pc:picChg chg="mod">
          <ac:chgData name="Melvin, Andrea D." userId="9ef2b48d-9779-4beb-ad49-8c371e7ce143" providerId="ADAL" clId="{414404DE-9C24-4445-B7F7-077FA03E3369}" dt="2024-10-16T19:35:32.678" v="56" actId="962"/>
          <ac:picMkLst>
            <pc:docMk/>
            <pc:sldMk cId="826068727" sldId="273"/>
            <ac:picMk id="3" creationId="{33DA8459-01E2-B9ED-E5E1-66683E57776E}"/>
          </ac:picMkLst>
        </pc:picChg>
      </pc:sldChg>
      <pc:sldChg chg="ord">
        <pc:chgData name="Melvin, Andrea D." userId="9ef2b48d-9779-4beb-ad49-8c371e7ce143" providerId="ADAL" clId="{414404DE-9C24-4445-B7F7-077FA03E3369}" dt="2024-10-16T19:47:24.791" v="94"/>
        <pc:sldMkLst>
          <pc:docMk/>
          <pc:sldMk cId="0" sldId="559"/>
        </pc:sldMkLst>
      </pc:sldChg>
      <pc:sldChg chg="modNotesTx">
        <pc:chgData name="Melvin, Andrea D." userId="9ef2b48d-9779-4beb-ad49-8c371e7ce143" providerId="ADAL" clId="{414404DE-9C24-4445-B7F7-077FA03E3369}" dt="2024-10-16T19:55:46.126" v="101"/>
        <pc:sldMkLst>
          <pc:docMk/>
          <pc:sldMk cId="1032523123" sldId="632"/>
        </pc:sldMkLst>
      </pc:sldChg>
      <pc:sldChg chg="ord">
        <pc:chgData name="Melvin, Andrea D." userId="9ef2b48d-9779-4beb-ad49-8c371e7ce143" providerId="ADAL" clId="{414404DE-9C24-4445-B7F7-077FA03E3369}" dt="2024-10-16T19:47:24.791" v="94"/>
        <pc:sldMkLst>
          <pc:docMk/>
          <pc:sldMk cId="2345120995" sldId="634"/>
        </pc:sldMkLst>
      </pc:sldChg>
      <pc:sldChg chg="del ord">
        <pc:chgData name="Melvin, Andrea D." userId="9ef2b48d-9779-4beb-ad49-8c371e7ce143" providerId="ADAL" clId="{414404DE-9C24-4445-B7F7-077FA03E3369}" dt="2024-10-16T19:47:48.491" v="95" actId="2696"/>
        <pc:sldMkLst>
          <pc:docMk/>
          <pc:sldMk cId="115503112" sldId="635"/>
        </pc:sldMkLst>
      </pc:sldChg>
      <pc:sldChg chg="modSp add mod modClrScheme chgLayout">
        <pc:chgData name="Melvin, Andrea D." userId="9ef2b48d-9779-4beb-ad49-8c371e7ce143" providerId="ADAL" clId="{414404DE-9C24-4445-B7F7-077FA03E3369}" dt="2024-10-16T19:48:42.303" v="98" actId="700"/>
        <pc:sldMkLst>
          <pc:docMk/>
          <pc:sldMk cId="3794580287" sldId="635"/>
        </pc:sldMkLst>
        <pc:spChg chg="mod ord">
          <ac:chgData name="Melvin, Andrea D." userId="9ef2b48d-9779-4beb-ad49-8c371e7ce143" providerId="ADAL" clId="{414404DE-9C24-4445-B7F7-077FA03E3369}" dt="2024-10-16T19:48:42.303" v="98" actId="700"/>
          <ac:spMkLst>
            <pc:docMk/>
            <pc:sldMk cId="3794580287" sldId="635"/>
            <ac:spMk id="7" creationId="{626F6F05-F2C6-133B-BD8C-2C59AD1E9E76}"/>
          </ac:spMkLst>
        </pc:spChg>
      </pc:sldChg>
      <pc:sldChg chg="modNotesTx">
        <pc:chgData name="Melvin, Andrea D." userId="9ef2b48d-9779-4beb-ad49-8c371e7ce143" providerId="ADAL" clId="{414404DE-9C24-4445-B7F7-077FA03E3369}" dt="2024-10-16T19:56:20.412" v="102"/>
        <pc:sldMkLst>
          <pc:docMk/>
          <pc:sldMk cId="1397866063" sldId="637"/>
        </pc:sldMkLst>
      </pc:sldChg>
      <pc:sldChg chg="modNotesTx">
        <pc:chgData name="Melvin, Andrea D." userId="9ef2b48d-9779-4beb-ad49-8c371e7ce143" providerId="ADAL" clId="{414404DE-9C24-4445-B7F7-077FA03E3369}" dt="2024-10-16T19:56:47.385" v="103"/>
        <pc:sldMkLst>
          <pc:docMk/>
          <pc:sldMk cId="2523817404" sldId="638"/>
        </pc:sldMkLst>
      </pc:sldChg>
      <pc:sldChg chg="modSp add mod modNotesTx">
        <pc:chgData name="Melvin, Andrea D." userId="9ef2b48d-9779-4beb-ad49-8c371e7ce143" providerId="ADAL" clId="{414404DE-9C24-4445-B7F7-077FA03E3369}" dt="2024-10-16T20:00:05.072" v="150" actId="20577"/>
        <pc:sldMkLst>
          <pc:docMk/>
          <pc:sldMk cId="2923680145" sldId="639"/>
        </pc:sldMkLst>
        <pc:spChg chg="mod">
          <ac:chgData name="Melvin, Andrea D." userId="9ef2b48d-9779-4beb-ad49-8c371e7ce143" providerId="ADAL" clId="{414404DE-9C24-4445-B7F7-077FA03E3369}" dt="2024-10-16T20:00:05.072" v="150" actId="20577"/>
          <ac:spMkLst>
            <pc:docMk/>
            <pc:sldMk cId="2923680145" sldId="639"/>
            <ac:spMk id="4" creationId="{10743341-8A8D-8FEC-34C6-E658E23BF488}"/>
          </ac:spMkLst>
        </pc:spChg>
        <pc:picChg chg="mod">
          <ac:chgData name="Melvin, Andrea D." userId="9ef2b48d-9779-4beb-ad49-8c371e7ce143" providerId="ADAL" clId="{414404DE-9C24-4445-B7F7-077FA03E3369}" dt="2024-10-16T19:34:32.506" v="54" actId="962"/>
          <ac:picMkLst>
            <pc:docMk/>
            <pc:sldMk cId="2923680145" sldId="639"/>
            <ac:picMk id="3" creationId="{554C2DA2-8F02-6C6B-1C0D-AA45851B4954}"/>
          </ac:picMkLst>
        </pc:picChg>
      </pc:sldChg>
      <pc:sldChg chg="modSp add mod replId modNotesTx">
        <pc:chgData name="Melvin, Andrea D." userId="9ef2b48d-9779-4beb-ad49-8c371e7ce143" providerId="ADAL" clId="{414404DE-9C24-4445-B7F7-077FA03E3369}" dt="2024-10-16T20:00:42.038" v="157" actId="20577"/>
        <pc:sldMkLst>
          <pc:docMk/>
          <pc:sldMk cId="589156320" sldId="640"/>
        </pc:sldMkLst>
        <pc:spChg chg="mod">
          <ac:chgData name="Melvin, Andrea D." userId="9ef2b48d-9779-4beb-ad49-8c371e7ce143" providerId="ADAL" clId="{414404DE-9C24-4445-B7F7-077FA03E3369}" dt="2024-10-16T20:00:42.038" v="157" actId="20577"/>
          <ac:spMkLst>
            <pc:docMk/>
            <pc:sldMk cId="589156320" sldId="640"/>
            <ac:spMk id="2" creationId="{2CB6B075-6006-9EB1-EA3A-7BC3508979E5}"/>
          </ac:spMkLst>
        </pc:spChg>
        <pc:picChg chg="mod">
          <ac:chgData name="Melvin, Andrea D." userId="9ef2b48d-9779-4beb-ad49-8c371e7ce143" providerId="ADAL" clId="{414404DE-9C24-4445-B7F7-077FA03E3369}" dt="2024-10-16T19:32:19.067" v="22" actId="962"/>
          <ac:picMkLst>
            <pc:docMk/>
            <pc:sldMk cId="589156320" sldId="640"/>
            <ac:picMk id="3" creationId="{E3EA2ABB-A2EA-2C0E-AB17-F647D0D649B8}"/>
          </ac:picMkLst>
        </pc:picChg>
      </pc:sldChg>
      <pc:sldChg chg="modSp add mod modNotesTx">
        <pc:chgData name="Melvin, Andrea D." userId="9ef2b48d-9779-4beb-ad49-8c371e7ce143" providerId="ADAL" clId="{414404DE-9C24-4445-B7F7-077FA03E3369}" dt="2024-10-16T20:01:03.009" v="170" actId="20577"/>
        <pc:sldMkLst>
          <pc:docMk/>
          <pc:sldMk cId="3303110934" sldId="641"/>
        </pc:sldMkLst>
        <pc:spChg chg="mod">
          <ac:chgData name="Melvin, Andrea D." userId="9ef2b48d-9779-4beb-ad49-8c371e7ce143" providerId="ADAL" clId="{414404DE-9C24-4445-B7F7-077FA03E3369}" dt="2024-10-16T20:01:03.009" v="170" actId="20577"/>
          <ac:spMkLst>
            <pc:docMk/>
            <pc:sldMk cId="3303110934" sldId="641"/>
            <ac:spMk id="2" creationId="{3131FF6B-BD1D-4DCE-F7B4-F45361239E8B}"/>
          </ac:spMkLst>
        </pc:spChg>
        <pc:picChg chg="mod">
          <ac:chgData name="Melvin, Andrea D." userId="9ef2b48d-9779-4beb-ad49-8c371e7ce143" providerId="ADAL" clId="{414404DE-9C24-4445-B7F7-077FA03E3369}" dt="2024-10-16T19:33:53.482" v="52" actId="962"/>
          <ac:picMkLst>
            <pc:docMk/>
            <pc:sldMk cId="3303110934" sldId="641"/>
            <ac:picMk id="3" creationId="{29621A58-61F8-DC49-7B6B-0A83DADE3118}"/>
          </ac:picMkLst>
        </pc:picChg>
      </pc:sldChg>
      <pc:sldChg chg="new del">
        <pc:chgData name="Melvin, Andrea D." userId="9ef2b48d-9779-4beb-ad49-8c371e7ce143" providerId="ADAL" clId="{414404DE-9C24-4445-B7F7-077FA03E3369}" dt="2024-10-16T19:49:19.114" v="100" actId="680"/>
        <pc:sldMkLst>
          <pc:docMk/>
          <pc:sldMk cId="3357828423" sldId="642"/>
        </pc:sldMkLst>
      </pc:sldChg>
    </pc:docChg>
  </pc:docChgLst>
  <pc:docChgLst>
    <pc:chgData name="Melvin, Andrea D." userId="9ef2b48d-9779-4beb-ad49-8c371e7ce143" providerId="ADAL" clId="{3AD19856-F206-CE45-96D0-2986C8A0E4C8}"/>
    <pc:docChg chg="undo redo custSel addSld delSld modSld sldOrd addMainMaster modMainMaster addSection modSection modNotesMaster">
      <pc:chgData name="Melvin, Andrea D." userId="9ef2b48d-9779-4beb-ad49-8c371e7ce143" providerId="ADAL" clId="{3AD19856-F206-CE45-96D0-2986C8A0E4C8}" dt="2024-07-17T15:14:40.546" v="13754" actId="14100"/>
      <pc:docMkLst>
        <pc:docMk/>
      </pc:docMkLst>
      <pc:sldChg chg="modSp modNotesTx">
        <pc:chgData name="Melvin, Andrea D." userId="9ef2b48d-9779-4beb-ad49-8c371e7ce143" providerId="ADAL" clId="{3AD19856-F206-CE45-96D0-2986C8A0E4C8}" dt="2024-07-11T15:51:52.589" v="5805" actId="20577"/>
        <pc:sldMkLst>
          <pc:docMk/>
          <pc:sldMk cId="2976716684" sldId="256"/>
        </pc:sldMkLst>
        <pc:spChg chg="mod">
          <ac:chgData name="Melvin, Andrea D." userId="9ef2b48d-9779-4beb-ad49-8c371e7ce143" providerId="ADAL" clId="{3AD19856-F206-CE45-96D0-2986C8A0E4C8}" dt="2024-07-03T16:25:37.295" v="65"/>
          <ac:spMkLst>
            <pc:docMk/>
            <pc:sldMk cId="2976716684" sldId="256"/>
            <ac:spMk id="2" creationId="{EECEACB6-CA14-88CD-B1BA-C79D40267682}"/>
          </ac:spMkLst>
        </pc:spChg>
        <pc:spChg chg="mod">
          <ac:chgData name="Melvin, Andrea D." userId="9ef2b48d-9779-4beb-ad49-8c371e7ce143" providerId="ADAL" clId="{3AD19856-F206-CE45-96D0-2986C8A0E4C8}" dt="2024-07-03T16:25:37.295" v="65"/>
          <ac:spMkLst>
            <pc:docMk/>
            <pc:sldMk cId="2976716684" sldId="256"/>
            <ac:spMk id="3" creationId="{9180DF96-D4B9-97F6-C672-BC92B41BD86D}"/>
          </ac:spMkLst>
        </pc:spChg>
      </pc:sldChg>
      <pc:sldChg chg="addSp modSp mod ord modAnim modNotesTx">
        <pc:chgData name="Melvin, Andrea D." userId="9ef2b48d-9779-4beb-ad49-8c371e7ce143" providerId="ADAL" clId="{3AD19856-F206-CE45-96D0-2986C8A0E4C8}" dt="2024-07-12T14:44:37.708" v="13749"/>
        <pc:sldMkLst>
          <pc:docMk/>
          <pc:sldMk cId="2829171464" sldId="257"/>
        </pc:sldMkLst>
        <pc:spChg chg="add mod">
          <ac:chgData name="Melvin, Andrea D." userId="9ef2b48d-9779-4beb-ad49-8c371e7ce143" providerId="ADAL" clId="{3AD19856-F206-CE45-96D0-2986C8A0E4C8}" dt="2024-07-12T14:44:37.708" v="13749"/>
          <ac:spMkLst>
            <pc:docMk/>
            <pc:sldMk cId="2829171464" sldId="257"/>
            <ac:spMk id="2" creationId="{7DA53F2E-D398-36E0-A1DF-D6E218A0411A}"/>
          </ac:spMkLst>
        </pc:spChg>
        <pc:spChg chg="add mod">
          <ac:chgData name="Melvin, Andrea D." userId="9ef2b48d-9779-4beb-ad49-8c371e7ce143" providerId="ADAL" clId="{3AD19856-F206-CE45-96D0-2986C8A0E4C8}" dt="2024-07-12T14:44:37.708" v="13749"/>
          <ac:spMkLst>
            <pc:docMk/>
            <pc:sldMk cId="2829171464" sldId="257"/>
            <ac:spMk id="3" creationId="{B03DF999-140E-B324-9CD6-D64B39E16BA7}"/>
          </ac:spMkLst>
        </pc:spChg>
        <pc:picChg chg="mod">
          <ac:chgData name="Melvin, Andrea D." userId="9ef2b48d-9779-4beb-ad49-8c371e7ce143" providerId="ADAL" clId="{3AD19856-F206-CE45-96D0-2986C8A0E4C8}" dt="2024-07-09T16:49:43.973" v="688" actId="962"/>
          <ac:picMkLst>
            <pc:docMk/>
            <pc:sldMk cId="2829171464" sldId="257"/>
            <ac:picMk id="6" creationId="{42C79140-9811-FAD1-AF28-0CEE8D345E64}"/>
          </ac:picMkLst>
        </pc:picChg>
      </pc:sldChg>
      <pc:sldChg chg="modSp new mod ord">
        <pc:chgData name="Melvin, Andrea D." userId="9ef2b48d-9779-4beb-ad49-8c371e7ce143" providerId="ADAL" clId="{3AD19856-F206-CE45-96D0-2986C8A0E4C8}" dt="2024-07-03T16:25:37.295" v="65"/>
        <pc:sldMkLst>
          <pc:docMk/>
          <pc:sldMk cId="3520957396" sldId="258"/>
        </pc:sldMkLst>
        <pc:spChg chg="mod">
          <ac:chgData name="Melvin, Andrea D." userId="9ef2b48d-9779-4beb-ad49-8c371e7ce143" providerId="ADAL" clId="{3AD19856-F206-CE45-96D0-2986C8A0E4C8}" dt="2024-07-03T16:25:37.295" v="65"/>
          <ac:spMkLst>
            <pc:docMk/>
            <pc:sldMk cId="3520957396" sldId="258"/>
            <ac:spMk id="2" creationId="{2947EB8E-E433-D3C7-7A9B-3158CA9CA260}"/>
          </ac:spMkLst>
        </pc:spChg>
        <pc:spChg chg="mod">
          <ac:chgData name="Melvin, Andrea D." userId="9ef2b48d-9779-4beb-ad49-8c371e7ce143" providerId="ADAL" clId="{3AD19856-F206-CE45-96D0-2986C8A0E4C8}" dt="2024-07-03T16:25:37.295" v="65"/>
          <ac:spMkLst>
            <pc:docMk/>
            <pc:sldMk cId="3520957396" sldId="258"/>
            <ac:spMk id="3" creationId="{5745CA17-D799-3EC1-9F7F-0D17FC850EF3}"/>
          </ac:spMkLst>
        </pc:spChg>
      </pc:sldChg>
      <pc:sldChg chg="modSp new mod ord">
        <pc:chgData name="Melvin, Andrea D." userId="9ef2b48d-9779-4beb-ad49-8c371e7ce143" providerId="ADAL" clId="{3AD19856-F206-CE45-96D0-2986C8A0E4C8}" dt="2024-07-03T16:25:37.295" v="65"/>
        <pc:sldMkLst>
          <pc:docMk/>
          <pc:sldMk cId="3919209051" sldId="259"/>
        </pc:sldMkLst>
        <pc:spChg chg="mod">
          <ac:chgData name="Melvin, Andrea D." userId="9ef2b48d-9779-4beb-ad49-8c371e7ce143" providerId="ADAL" clId="{3AD19856-F206-CE45-96D0-2986C8A0E4C8}" dt="2024-07-03T16:25:37.295" v="65"/>
          <ac:spMkLst>
            <pc:docMk/>
            <pc:sldMk cId="3919209051" sldId="259"/>
            <ac:spMk id="2" creationId="{C0FF77B6-1B77-7806-7B2E-1806247E57E0}"/>
          </ac:spMkLst>
        </pc:spChg>
        <pc:spChg chg="mod">
          <ac:chgData name="Melvin, Andrea D." userId="9ef2b48d-9779-4beb-ad49-8c371e7ce143" providerId="ADAL" clId="{3AD19856-F206-CE45-96D0-2986C8A0E4C8}" dt="2024-07-03T16:25:37.295" v="65"/>
          <ac:spMkLst>
            <pc:docMk/>
            <pc:sldMk cId="3919209051" sldId="259"/>
            <ac:spMk id="3" creationId="{12DBCCD9-8FB3-C84D-07F9-2D360ED19F93}"/>
          </ac:spMkLst>
        </pc:spChg>
      </pc:sldChg>
      <pc:sldChg chg="addSp modSp new mod modAnim modNotesTx">
        <pc:chgData name="Melvin, Andrea D." userId="9ef2b48d-9779-4beb-ad49-8c371e7ce143" providerId="ADAL" clId="{3AD19856-F206-CE45-96D0-2986C8A0E4C8}" dt="2024-07-12T14:44:37.708" v="13749"/>
        <pc:sldMkLst>
          <pc:docMk/>
          <pc:sldMk cId="4158394053" sldId="260"/>
        </pc:sldMkLst>
        <pc:spChg chg="add mod">
          <ac:chgData name="Melvin, Andrea D." userId="9ef2b48d-9779-4beb-ad49-8c371e7ce143" providerId="ADAL" clId="{3AD19856-F206-CE45-96D0-2986C8A0E4C8}" dt="2024-07-12T14:44:37.708" v="13749"/>
          <ac:spMkLst>
            <pc:docMk/>
            <pc:sldMk cId="4158394053" sldId="260"/>
            <ac:spMk id="2" creationId="{56F4015B-4E87-4196-CD6F-8C6E95988F20}"/>
          </ac:spMkLst>
        </pc:spChg>
        <pc:spChg chg="add mod">
          <ac:chgData name="Melvin, Andrea D." userId="9ef2b48d-9779-4beb-ad49-8c371e7ce143" providerId="ADAL" clId="{3AD19856-F206-CE45-96D0-2986C8A0E4C8}" dt="2024-07-12T14:44:37.708" v="13749"/>
          <ac:spMkLst>
            <pc:docMk/>
            <pc:sldMk cId="4158394053" sldId="260"/>
            <ac:spMk id="4" creationId="{44C4D608-9F83-B1FB-05A5-FF2C2DC2BDC3}"/>
          </ac:spMkLst>
        </pc:spChg>
        <pc:picChg chg="add mod">
          <ac:chgData name="Melvin, Andrea D." userId="9ef2b48d-9779-4beb-ad49-8c371e7ce143" providerId="ADAL" clId="{3AD19856-F206-CE45-96D0-2986C8A0E4C8}" dt="2024-07-09T16:50:09.836" v="728" actId="962"/>
          <ac:picMkLst>
            <pc:docMk/>
            <pc:sldMk cId="4158394053" sldId="260"/>
            <ac:picMk id="3" creationId="{C51783DC-0C1D-39C6-40C5-2C23A1EEA2E6}"/>
          </ac:picMkLst>
        </pc:picChg>
      </pc:sldChg>
      <pc:sldChg chg="addSp modSp new mod modAnim modNotesTx">
        <pc:chgData name="Melvin, Andrea D." userId="9ef2b48d-9779-4beb-ad49-8c371e7ce143" providerId="ADAL" clId="{3AD19856-F206-CE45-96D0-2986C8A0E4C8}" dt="2024-07-12T14:44:37.708" v="13749"/>
        <pc:sldMkLst>
          <pc:docMk/>
          <pc:sldMk cId="3009888126" sldId="261"/>
        </pc:sldMkLst>
        <pc:spChg chg="add mod">
          <ac:chgData name="Melvin, Andrea D." userId="9ef2b48d-9779-4beb-ad49-8c371e7ce143" providerId="ADAL" clId="{3AD19856-F206-CE45-96D0-2986C8A0E4C8}" dt="2024-07-12T14:44:37.708" v="13749"/>
          <ac:spMkLst>
            <pc:docMk/>
            <pc:sldMk cId="3009888126" sldId="261"/>
            <ac:spMk id="2" creationId="{E32F02E5-E77B-4E92-98FF-EC34DE62EB70}"/>
          </ac:spMkLst>
        </pc:spChg>
        <pc:spChg chg="add mod">
          <ac:chgData name="Melvin, Andrea D." userId="9ef2b48d-9779-4beb-ad49-8c371e7ce143" providerId="ADAL" clId="{3AD19856-F206-CE45-96D0-2986C8A0E4C8}" dt="2024-07-12T14:44:37.708" v="13749"/>
          <ac:spMkLst>
            <pc:docMk/>
            <pc:sldMk cId="3009888126" sldId="261"/>
            <ac:spMk id="4" creationId="{452C5517-7B83-9127-02D4-478CC8E2E7E4}"/>
          </ac:spMkLst>
        </pc:spChg>
        <pc:picChg chg="add mod">
          <ac:chgData name="Melvin, Andrea D." userId="9ef2b48d-9779-4beb-ad49-8c371e7ce143" providerId="ADAL" clId="{3AD19856-F206-CE45-96D0-2986C8A0E4C8}" dt="2024-07-09T16:49:56.607" v="702" actId="962"/>
          <ac:picMkLst>
            <pc:docMk/>
            <pc:sldMk cId="3009888126" sldId="261"/>
            <ac:picMk id="3" creationId="{97606D3F-DF34-0902-93EE-18109A1D531B}"/>
          </ac:picMkLst>
        </pc:picChg>
      </pc:sldChg>
      <pc:sldChg chg="addSp modSp new mod modAnim modNotesTx">
        <pc:chgData name="Melvin, Andrea D." userId="9ef2b48d-9779-4beb-ad49-8c371e7ce143" providerId="ADAL" clId="{3AD19856-F206-CE45-96D0-2986C8A0E4C8}" dt="2024-07-12T14:44:37.708" v="13749"/>
        <pc:sldMkLst>
          <pc:docMk/>
          <pc:sldMk cId="286981631" sldId="262"/>
        </pc:sldMkLst>
        <pc:spChg chg="add mod">
          <ac:chgData name="Melvin, Andrea D." userId="9ef2b48d-9779-4beb-ad49-8c371e7ce143" providerId="ADAL" clId="{3AD19856-F206-CE45-96D0-2986C8A0E4C8}" dt="2024-07-12T14:44:37.708" v="13749"/>
          <ac:spMkLst>
            <pc:docMk/>
            <pc:sldMk cId="286981631" sldId="262"/>
            <ac:spMk id="2" creationId="{37E5AB43-DA5B-ADE1-79BA-8FBC61EE6F9F}"/>
          </ac:spMkLst>
        </pc:spChg>
        <pc:spChg chg="add mod">
          <ac:chgData name="Melvin, Andrea D." userId="9ef2b48d-9779-4beb-ad49-8c371e7ce143" providerId="ADAL" clId="{3AD19856-F206-CE45-96D0-2986C8A0E4C8}" dt="2024-07-12T14:44:37.708" v="13749"/>
          <ac:spMkLst>
            <pc:docMk/>
            <pc:sldMk cId="286981631" sldId="262"/>
            <ac:spMk id="4" creationId="{0E2760C8-E4D4-856F-F179-6DD212910275}"/>
          </ac:spMkLst>
        </pc:spChg>
        <pc:picChg chg="add mod">
          <ac:chgData name="Melvin, Andrea D." userId="9ef2b48d-9779-4beb-ad49-8c371e7ce143" providerId="ADAL" clId="{3AD19856-F206-CE45-96D0-2986C8A0E4C8}" dt="2024-07-09T16:49:30.001" v="678" actId="962"/>
          <ac:picMkLst>
            <pc:docMk/>
            <pc:sldMk cId="286981631" sldId="262"/>
            <ac:picMk id="3" creationId="{628AB9F5-7B6D-CD04-5B46-13548BD780F0}"/>
          </ac:picMkLst>
        </pc:picChg>
      </pc:sldChg>
      <pc:sldChg chg="addSp delSp modSp new mod setBg setFolMasterObjs modClrScheme chgLayout modNotes modNotesTx">
        <pc:chgData name="Melvin, Andrea D." userId="9ef2b48d-9779-4beb-ad49-8c371e7ce143" providerId="ADAL" clId="{3AD19856-F206-CE45-96D0-2986C8A0E4C8}" dt="2024-07-12T14:44:46.949" v="13751"/>
        <pc:sldMkLst>
          <pc:docMk/>
          <pc:sldMk cId="2028919188" sldId="263"/>
        </pc:sldMkLst>
        <pc:spChg chg="add del">
          <ac:chgData name="Melvin, Andrea D." userId="9ef2b48d-9779-4beb-ad49-8c371e7ce143" providerId="ADAL" clId="{3AD19856-F206-CE45-96D0-2986C8A0E4C8}" dt="2024-07-03T16:27:20.248" v="89" actId="26606"/>
          <ac:spMkLst>
            <pc:docMk/>
            <pc:sldMk cId="2028919188" sldId="263"/>
            <ac:spMk id="5" creationId="{C7F55EAC-550A-4BDD-9099-3F20B8FA0EBC}"/>
          </ac:spMkLst>
        </pc:spChg>
        <pc:spChg chg="add del">
          <ac:chgData name="Melvin, Andrea D." userId="9ef2b48d-9779-4beb-ad49-8c371e7ce143" providerId="ADAL" clId="{3AD19856-F206-CE45-96D0-2986C8A0E4C8}" dt="2024-07-03T16:27:20.248" v="89" actId="26606"/>
          <ac:spMkLst>
            <pc:docMk/>
            <pc:sldMk cId="2028919188" sldId="263"/>
            <ac:spMk id="6" creationId="{DC4F5A5F-493F-49AE-89B6-D5AF5EBC8B0E}"/>
          </ac:spMkLst>
        </pc:spChg>
        <pc:spChg chg="add del">
          <ac:chgData name="Melvin, Andrea D." userId="9ef2b48d-9779-4beb-ad49-8c371e7ce143" providerId="ADAL" clId="{3AD19856-F206-CE45-96D0-2986C8A0E4C8}" dt="2024-07-03T16:27:16.817" v="85" actId="26606"/>
          <ac:spMkLst>
            <pc:docMk/>
            <pc:sldMk cId="2028919188" sldId="263"/>
            <ac:spMk id="8" creationId="{F3060C83-F051-4F0E-ABAD-AA0DFC48B218}"/>
          </ac:spMkLst>
        </pc:spChg>
        <pc:spChg chg="add del">
          <ac:chgData name="Melvin, Andrea D." userId="9ef2b48d-9779-4beb-ad49-8c371e7ce143" providerId="ADAL" clId="{3AD19856-F206-CE45-96D0-2986C8A0E4C8}" dt="2024-07-03T16:27:22.220" v="91" actId="26606"/>
          <ac:spMkLst>
            <pc:docMk/>
            <pc:sldMk cId="2028919188" sldId="263"/>
            <ac:spMk id="9" creationId="{32BC26D8-82FB-445E-AA49-62A77D7C1EE0}"/>
          </ac:spMkLst>
        </pc:spChg>
        <pc:spChg chg="add del">
          <ac:chgData name="Melvin, Andrea D." userId="9ef2b48d-9779-4beb-ad49-8c371e7ce143" providerId="ADAL" clId="{3AD19856-F206-CE45-96D0-2986C8A0E4C8}" dt="2024-07-03T16:27:16.817" v="85" actId="26606"/>
          <ac:spMkLst>
            <pc:docMk/>
            <pc:sldMk cId="2028919188" sldId="263"/>
            <ac:spMk id="10" creationId="{83C98ABE-055B-441F-B07E-44F97F083C39}"/>
          </ac:spMkLst>
        </pc:spChg>
        <pc:spChg chg="add del">
          <ac:chgData name="Melvin, Andrea D." userId="9ef2b48d-9779-4beb-ad49-8c371e7ce143" providerId="ADAL" clId="{3AD19856-F206-CE45-96D0-2986C8A0E4C8}" dt="2024-07-03T16:27:22.220" v="91" actId="26606"/>
          <ac:spMkLst>
            <pc:docMk/>
            <pc:sldMk cId="2028919188" sldId="263"/>
            <ac:spMk id="11" creationId="{CB44330D-EA18-4254-AA95-EB49948539B8}"/>
          </ac:spMkLst>
        </pc:spChg>
        <pc:spChg chg="add del">
          <ac:chgData name="Melvin, Andrea D." userId="9ef2b48d-9779-4beb-ad49-8c371e7ce143" providerId="ADAL" clId="{3AD19856-F206-CE45-96D0-2986C8A0E4C8}" dt="2024-07-03T16:27:16.817" v="85" actId="26606"/>
          <ac:spMkLst>
            <pc:docMk/>
            <pc:sldMk cId="2028919188" sldId="263"/>
            <ac:spMk id="12" creationId="{29FDB030-9B49-4CED-8CCD-4D99382388AC}"/>
          </ac:spMkLst>
        </pc:spChg>
        <pc:spChg chg="add del">
          <ac:chgData name="Melvin, Andrea D." userId="9ef2b48d-9779-4beb-ad49-8c371e7ce143" providerId="ADAL" clId="{3AD19856-F206-CE45-96D0-2986C8A0E4C8}" dt="2024-07-03T16:27:24.887" v="93" actId="26606"/>
          <ac:spMkLst>
            <pc:docMk/>
            <pc:sldMk cId="2028919188" sldId="263"/>
            <ac:spMk id="13" creationId="{AB8C311F-7253-4AED-9701-7FC0708C41C7}"/>
          </ac:spMkLst>
        </pc:spChg>
        <pc:spChg chg="add del">
          <ac:chgData name="Melvin, Andrea D." userId="9ef2b48d-9779-4beb-ad49-8c371e7ce143" providerId="ADAL" clId="{3AD19856-F206-CE45-96D0-2986C8A0E4C8}" dt="2024-07-03T16:27:16.817" v="85" actId="26606"/>
          <ac:spMkLst>
            <pc:docMk/>
            <pc:sldMk cId="2028919188" sldId="263"/>
            <ac:spMk id="14" creationId="{3783CA14-24A1-485C-8B30-D6A5D87987AD}"/>
          </ac:spMkLst>
        </pc:spChg>
        <pc:spChg chg="add del">
          <ac:chgData name="Melvin, Andrea D." userId="9ef2b48d-9779-4beb-ad49-8c371e7ce143" providerId="ADAL" clId="{3AD19856-F206-CE45-96D0-2986C8A0E4C8}" dt="2024-07-03T16:27:24.887" v="93" actId="26606"/>
          <ac:spMkLst>
            <pc:docMk/>
            <pc:sldMk cId="2028919188" sldId="263"/>
            <ac:spMk id="15" creationId="{E2384209-CB15-4CDF-9D31-C44FD9A3F20D}"/>
          </ac:spMkLst>
        </pc:spChg>
        <pc:spChg chg="add del">
          <ac:chgData name="Melvin, Andrea D." userId="9ef2b48d-9779-4beb-ad49-8c371e7ce143" providerId="ADAL" clId="{3AD19856-F206-CE45-96D0-2986C8A0E4C8}" dt="2024-07-03T16:27:16.817" v="85" actId="26606"/>
          <ac:spMkLst>
            <pc:docMk/>
            <pc:sldMk cId="2028919188" sldId="263"/>
            <ac:spMk id="16" creationId="{9A97C86A-04D6-40F7-AE84-31AB43E6A846}"/>
          </ac:spMkLst>
        </pc:spChg>
        <pc:spChg chg="add del">
          <ac:chgData name="Melvin, Andrea D." userId="9ef2b48d-9779-4beb-ad49-8c371e7ce143" providerId="ADAL" clId="{3AD19856-F206-CE45-96D0-2986C8A0E4C8}" dt="2024-07-03T16:27:24.887" v="93" actId="26606"/>
          <ac:spMkLst>
            <pc:docMk/>
            <pc:sldMk cId="2028919188" sldId="263"/>
            <ac:spMk id="17" creationId="{2633B3B5-CC90-43F0-8714-D31D1F3F0209}"/>
          </ac:spMkLst>
        </pc:spChg>
        <pc:spChg chg="add del">
          <ac:chgData name="Melvin, Andrea D." userId="9ef2b48d-9779-4beb-ad49-8c371e7ce143" providerId="ADAL" clId="{3AD19856-F206-CE45-96D0-2986C8A0E4C8}" dt="2024-07-03T16:27:16.817" v="85" actId="26606"/>
          <ac:spMkLst>
            <pc:docMk/>
            <pc:sldMk cId="2028919188" sldId="263"/>
            <ac:spMk id="18" creationId="{FF9F2414-84E8-453E-B1F3-389FDE8192D9}"/>
          </ac:spMkLst>
        </pc:spChg>
        <pc:spChg chg="add del">
          <ac:chgData name="Melvin, Andrea D." userId="9ef2b48d-9779-4beb-ad49-8c371e7ce143" providerId="ADAL" clId="{3AD19856-F206-CE45-96D0-2986C8A0E4C8}" dt="2024-07-03T16:27:24.887" v="93" actId="26606"/>
          <ac:spMkLst>
            <pc:docMk/>
            <pc:sldMk cId="2028919188" sldId="263"/>
            <ac:spMk id="19" creationId="{A8D57A06-A426-446D-B02C-A2DC6B62E45E}"/>
          </ac:spMkLst>
        </pc:spChg>
        <pc:spChg chg="add del">
          <ac:chgData name="Melvin, Andrea D." userId="9ef2b48d-9779-4beb-ad49-8c371e7ce143" providerId="ADAL" clId="{3AD19856-F206-CE45-96D0-2986C8A0E4C8}" dt="2024-07-03T16:27:16.817" v="85" actId="26606"/>
          <ac:spMkLst>
            <pc:docMk/>
            <pc:sldMk cId="2028919188" sldId="263"/>
            <ac:spMk id="20" creationId="{3ECA69A1-7536-43AC-85EF-C7106179F5ED}"/>
          </ac:spMkLst>
        </pc:spChg>
        <pc:spChg chg="add del">
          <ac:chgData name="Melvin, Andrea D." userId="9ef2b48d-9779-4beb-ad49-8c371e7ce143" providerId="ADAL" clId="{3AD19856-F206-CE45-96D0-2986C8A0E4C8}" dt="2024-07-03T16:27:29.120" v="95" actId="26606"/>
          <ac:spMkLst>
            <pc:docMk/>
            <pc:sldMk cId="2028919188" sldId="263"/>
            <ac:spMk id="21" creationId="{38CB19FB-7C96-4FEC-9331-E826E4E36CE4}"/>
          </ac:spMkLst>
        </pc:spChg>
        <pc:spChg chg="add del">
          <ac:chgData name="Melvin, Andrea D." userId="9ef2b48d-9779-4beb-ad49-8c371e7ce143" providerId="ADAL" clId="{3AD19856-F206-CE45-96D0-2986C8A0E4C8}" dt="2024-07-03T16:27:37.185" v="97" actId="26606"/>
          <ac:spMkLst>
            <pc:docMk/>
            <pc:sldMk cId="2028919188" sldId="263"/>
            <ac:spMk id="29" creationId="{22F15A2D-2324-487D-A02A-BF46C5C580EB}"/>
          </ac:spMkLst>
        </pc:spChg>
        <pc:spChg chg="add del">
          <ac:chgData name="Melvin, Andrea D." userId="9ef2b48d-9779-4beb-ad49-8c371e7ce143" providerId="ADAL" clId="{3AD19856-F206-CE45-96D0-2986C8A0E4C8}" dt="2024-07-03T16:27:37.185" v="97" actId="26606"/>
          <ac:spMkLst>
            <pc:docMk/>
            <pc:sldMk cId="2028919188" sldId="263"/>
            <ac:spMk id="30" creationId="{17A7F34E-D418-47E2-9F86-2C45BBC31210}"/>
          </ac:spMkLst>
        </pc:spChg>
        <pc:spChg chg="add del">
          <ac:chgData name="Melvin, Andrea D." userId="9ef2b48d-9779-4beb-ad49-8c371e7ce143" providerId="ADAL" clId="{3AD19856-F206-CE45-96D0-2986C8A0E4C8}" dt="2024-07-03T16:27:37.185" v="97" actId="26606"/>
          <ac:spMkLst>
            <pc:docMk/>
            <pc:sldMk cId="2028919188" sldId="263"/>
            <ac:spMk id="31" creationId="{2AEAFA59-923A-4F54-8B49-44C970BCC323}"/>
          </ac:spMkLst>
        </pc:spChg>
        <pc:spChg chg="add del">
          <ac:chgData name="Melvin, Andrea D." userId="9ef2b48d-9779-4beb-ad49-8c371e7ce143" providerId="ADAL" clId="{3AD19856-F206-CE45-96D0-2986C8A0E4C8}" dt="2024-07-03T16:27:38.854" v="99" actId="26606"/>
          <ac:spMkLst>
            <pc:docMk/>
            <pc:sldMk cId="2028919188" sldId="263"/>
            <ac:spMk id="33" creationId="{42A4FC2C-047E-45A5-965D-8E1E3BF09BC6}"/>
          </ac:spMkLst>
        </pc:spChg>
        <pc:spChg chg="add del">
          <ac:chgData name="Melvin, Andrea D." userId="9ef2b48d-9779-4beb-ad49-8c371e7ce143" providerId="ADAL" clId="{3AD19856-F206-CE45-96D0-2986C8A0E4C8}" dt="2024-07-03T16:27:40.619" v="101" actId="26606"/>
          <ac:spMkLst>
            <pc:docMk/>
            <pc:sldMk cId="2028919188" sldId="263"/>
            <ac:spMk id="35" creationId="{F3060C83-F051-4F0E-ABAD-AA0DFC48B218}"/>
          </ac:spMkLst>
        </pc:spChg>
        <pc:spChg chg="add del">
          <ac:chgData name="Melvin, Andrea D." userId="9ef2b48d-9779-4beb-ad49-8c371e7ce143" providerId="ADAL" clId="{3AD19856-F206-CE45-96D0-2986C8A0E4C8}" dt="2024-07-03T16:27:40.619" v="101" actId="26606"/>
          <ac:spMkLst>
            <pc:docMk/>
            <pc:sldMk cId="2028919188" sldId="263"/>
            <ac:spMk id="36" creationId="{83C98ABE-055B-441F-B07E-44F97F083C39}"/>
          </ac:spMkLst>
        </pc:spChg>
        <pc:spChg chg="add del">
          <ac:chgData name="Melvin, Andrea D." userId="9ef2b48d-9779-4beb-ad49-8c371e7ce143" providerId="ADAL" clId="{3AD19856-F206-CE45-96D0-2986C8A0E4C8}" dt="2024-07-03T16:27:40.619" v="101" actId="26606"/>
          <ac:spMkLst>
            <pc:docMk/>
            <pc:sldMk cId="2028919188" sldId="263"/>
            <ac:spMk id="37" creationId="{29FDB030-9B49-4CED-8CCD-4D99382388AC}"/>
          </ac:spMkLst>
        </pc:spChg>
        <pc:spChg chg="add del">
          <ac:chgData name="Melvin, Andrea D." userId="9ef2b48d-9779-4beb-ad49-8c371e7ce143" providerId="ADAL" clId="{3AD19856-F206-CE45-96D0-2986C8A0E4C8}" dt="2024-07-03T16:27:40.619" v="101" actId="26606"/>
          <ac:spMkLst>
            <pc:docMk/>
            <pc:sldMk cId="2028919188" sldId="263"/>
            <ac:spMk id="38" creationId="{3783CA14-24A1-485C-8B30-D6A5D87987AD}"/>
          </ac:spMkLst>
        </pc:spChg>
        <pc:spChg chg="add del">
          <ac:chgData name="Melvin, Andrea D." userId="9ef2b48d-9779-4beb-ad49-8c371e7ce143" providerId="ADAL" clId="{3AD19856-F206-CE45-96D0-2986C8A0E4C8}" dt="2024-07-03T16:27:40.619" v="101" actId="26606"/>
          <ac:spMkLst>
            <pc:docMk/>
            <pc:sldMk cId="2028919188" sldId="263"/>
            <ac:spMk id="39" creationId="{9A97C86A-04D6-40F7-AE84-31AB43E6A846}"/>
          </ac:spMkLst>
        </pc:spChg>
        <pc:spChg chg="add del">
          <ac:chgData name="Melvin, Andrea D." userId="9ef2b48d-9779-4beb-ad49-8c371e7ce143" providerId="ADAL" clId="{3AD19856-F206-CE45-96D0-2986C8A0E4C8}" dt="2024-07-03T16:27:40.619" v="101" actId="26606"/>
          <ac:spMkLst>
            <pc:docMk/>
            <pc:sldMk cId="2028919188" sldId="263"/>
            <ac:spMk id="40" creationId="{FF9F2414-84E8-453E-B1F3-389FDE8192D9}"/>
          </ac:spMkLst>
        </pc:spChg>
        <pc:spChg chg="add del">
          <ac:chgData name="Melvin, Andrea D." userId="9ef2b48d-9779-4beb-ad49-8c371e7ce143" providerId="ADAL" clId="{3AD19856-F206-CE45-96D0-2986C8A0E4C8}" dt="2024-07-03T16:27:40.619" v="101" actId="26606"/>
          <ac:spMkLst>
            <pc:docMk/>
            <pc:sldMk cId="2028919188" sldId="263"/>
            <ac:spMk id="41" creationId="{3ECA69A1-7536-43AC-85EF-C7106179F5ED}"/>
          </ac:spMkLst>
        </pc:spChg>
        <pc:spChg chg="add del">
          <ac:chgData name="Melvin, Andrea D." userId="9ef2b48d-9779-4beb-ad49-8c371e7ce143" providerId="ADAL" clId="{3AD19856-F206-CE45-96D0-2986C8A0E4C8}" dt="2024-07-03T16:27:41.585" v="103" actId="26606"/>
          <ac:spMkLst>
            <pc:docMk/>
            <pc:sldMk cId="2028919188" sldId="263"/>
            <ac:spMk id="43" creationId="{42A4FC2C-047E-45A5-965D-8E1E3BF09BC6}"/>
          </ac:spMkLst>
        </pc:spChg>
        <pc:grpChg chg="add del">
          <ac:chgData name="Melvin, Andrea D." userId="9ef2b48d-9779-4beb-ad49-8c371e7ce143" providerId="ADAL" clId="{3AD19856-F206-CE45-96D0-2986C8A0E4C8}" dt="2024-07-03T16:27:29.120" v="95" actId="26606"/>
          <ac:grpSpMkLst>
            <pc:docMk/>
            <pc:sldMk cId="2028919188" sldId="263"/>
            <ac:grpSpMk id="22" creationId="{DF071BB7-867E-46A9-A7C2-3FCB28CB8FBD}"/>
          </ac:grpSpMkLst>
        </pc:grpChg>
        <pc:picChg chg="add mod">
          <ac:chgData name="Melvin, Andrea D." userId="9ef2b48d-9779-4beb-ad49-8c371e7ce143" providerId="ADAL" clId="{3AD19856-F206-CE45-96D0-2986C8A0E4C8}" dt="2024-07-11T22:00:36.045" v="12769" actId="1076"/>
          <ac:picMkLst>
            <pc:docMk/>
            <pc:sldMk cId="2028919188" sldId="263"/>
            <ac:picMk id="3" creationId="{9A0BCC58-541D-56A2-B899-BDFF214FCE2F}"/>
          </ac:picMkLst>
        </pc:picChg>
      </pc:sldChg>
      <pc:sldChg chg="modSp add mod">
        <pc:chgData name="Melvin, Andrea D." userId="9ef2b48d-9779-4beb-ad49-8c371e7ce143" providerId="ADAL" clId="{3AD19856-F206-CE45-96D0-2986C8A0E4C8}" dt="2024-07-03T16:28:54.514" v="127" actId="20577"/>
        <pc:sldMkLst>
          <pc:docMk/>
          <pc:sldMk cId="382480016" sldId="264"/>
        </pc:sldMkLst>
        <pc:spChg chg="mod">
          <ac:chgData name="Melvin, Andrea D." userId="9ef2b48d-9779-4beb-ad49-8c371e7ce143" providerId="ADAL" clId="{3AD19856-F206-CE45-96D0-2986C8A0E4C8}" dt="2024-07-03T16:28:54.514" v="127" actId="20577"/>
          <ac:spMkLst>
            <pc:docMk/>
            <pc:sldMk cId="382480016" sldId="264"/>
            <ac:spMk id="2" creationId="{2947EB8E-E433-D3C7-7A9B-3158CA9CA260}"/>
          </ac:spMkLst>
        </pc:spChg>
      </pc:sldChg>
      <pc:sldChg chg="addSp modSp new mod modNotes modNotesTx">
        <pc:chgData name="Melvin, Andrea D." userId="9ef2b48d-9779-4beb-ad49-8c371e7ce143" providerId="ADAL" clId="{3AD19856-F206-CE45-96D0-2986C8A0E4C8}" dt="2024-07-12T14:44:46.949" v="13751"/>
        <pc:sldMkLst>
          <pc:docMk/>
          <pc:sldMk cId="89370619" sldId="265"/>
        </pc:sldMkLst>
        <pc:picChg chg="add mod">
          <ac:chgData name="Melvin, Andrea D." userId="9ef2b48d-9779-4beb-ad49-8c371e7ce143" providerId="ADAL" clId="{3AD19856-F206-CE45-96D0-2986C8A0E4C8}" dt="2024-07-11T22:00:27.494" v="12767" actId="1076"/>
          <ac:picMkLst>
            <pc:docMk/>
            <pc:sldMk cId="89370619" sldId="265"/>
            <ac:picMk id="3" creationId="{E84B93F2-9C65-D2BA-2D2B-9B7C1F0DC599}"/>
          </ac:picMkLst>
        </pc:picChg>
      </pc:sldChg>
      <pc:sldChg chg="addSp modSp new mod ord modAnim modNotesTx">
        <pc:chgData name="Melvin, Andrea D." userId="9ef2b48d-9779-4beb-ad49-8c371e7ce143" providerId="ADAL" clId="{3AD19856-F206-CE45-96D0-2986C8A0E4C8}" dt="2024-07-12T14:44:37.708" v="13749"/>
        <pc:sldMkLst>
          <pc:docMk/>
          <pc:sldMk cId="65371755" sldId="266"/>
        </pc:sldMkLst>
        <pc:spChg chg="add mod">
          <ac:chgData name="Melvin, Andrea D." userId="9ef2b48d-9779-4beb-ad49-8c371e7ce143" providerId="ADAL" clId="{3AD19856-F206-CE45-96D0-2986C8A0E4C8}" dt="2024-07-12T14:44:37.708" v="13749"/>
          <ac:spMkLst>
            <pc:docMk/>
            <pc:sldMk cId="65371755" sldId="266"/>
            <ac:spMk id="2" creationId="{22367923-C077-31E6-A87E-9AFE619B4B2F}"/>
          </ac:spMkLst>
        </pc:spChg>
        <pc:spChg chg="add mod">
          <ac:chgData name="Melvin, Andrea D." userId="9ef2b48d-9779-4beb-ad49-8c371e7ce143" providerId="ADAL" clId="{3AD19856-F206-CE45-96D0-2986C8A0E4C8}" dt="2024-07-12T14:44:37.708" v="13749"/>
          <ac:spMkLst>
            <pc:docMk/>
            <pc:sldMk cId="65371755" sldId="266"/>
            <ac:spMk id="4" creationId="{7D167EAB-C5FF-8DD1-B526-2CF82C34E281}"/>
          </ac:spMkLst>
        </pc:spChg>
        <pc:picChg chg="add mod">
          <ac:chgData name="Melvin, Andrea D." userId="9ef2b48d-9779-4beb-ad49-8c371e7ce143" providerId="ADAL" clId="{3AD19856-F206-CE45-96D0-2986C8A0E4C8}" dt="2024-07-09T16:48:47.933" v="599" actId="962"/>
          <ac:picMkLst>
            <pc:docMk/>
            <pc:sldMk cId="65371755" sldId="266"/>
            <ac:picMk id="3" creationId="{C6220B69-0045-6E80-4F1A-4872CE997964}"/>
          </ac:picMkLst>
        </pc:picChg>
      </pc:sldChg>
      <pc:sldChg chg="addSp modSp new mod ord modAnim modNotesTx">
        <pc:chgData name="Melvin, Andrea D." userId="9ef2b48d-9779-4beb-ad49-8c371e7ce143" providerId="ADAL" clId="{3AD19856-F206-CE45-96D0-2986C8A0E4C8}" dt="2024-07-12T14:44:37.708" v="13749"/>
        <pc:sldMkLst>
          <pc:docMk/>
          <pc:sldMk cId="1278149842" sldId="267"/>
        </pc:sldMkLst>
        <pc:spChg chg="add mod">
          <ac:chgData name="Melvin, Andrea D." userId="9ef2b48d-9779-4beb-ad49-8c371e7ce143" providerId="ADAL" clId="{3AD19856-F206-CE45-96D0-2986C8A0E4C8}" dt="2024-07-12T14:44:37.708" v="13749"/>
          <ac:spMkLst>
            <pc:docMk/>
            <pc:sldMk cId="1278149842" sldId="267"/>
            <ac:spMk id="2" creationId="{183338CA-DDA2-06C6-5DA5-37385F9D2C45}"/>
          </ac:spMkLst>
        </pc:spChg>
        <pc:spChg chg="add mod">
          <ac:chgData name="Melvin, Andrea D." userId="9ef2b48d-9779-4beb-ad49-8c371e7ce143" providerId="ADAL" clId="{3AD19856-F206-CE45-96D0-2986C8A0E4C8}" dt="2024-07-12T14:44:37.708" v="13749"/>
          <ac:spMkLst>
            <pc:docMk/>
            <pc:sldMk cId="1278149842" sldId="267"/>
            <ac:spMk id="4" creationId="{ACA6138C-60D9-DC65-262A-54CDF92D949C}"/>
          </ac:spMkLst>
        </pc:spChg>
        <pc:spChg chg="add mod">
          <ac:chgData name="Melvin, Andrea D." userId="9ef2b48d-9779-4beb-ad49-8c371e7ce143" providerId="ADAL" clId="{3AD19856-F206-CE45-96D0-2986C8A0E4C8}" dt="2024-07-12T14:44:37.708" v="13749"/>
          <ac:spMkLst>
            <pc:docMk/>
            <pc:sldMk cId="1278149842" sldId="267"/>
            <ac:spMk id="5" creationId="{377BB80F-A92E-DA36-6B95-26CA35B3761F}"/>
          </ac:spMkLst>
        </pc:spChg>
        <pc:picChg chg="add mod">
          <ac:chgData name="Melvin, Andrea D." userId="9ef2b48d-9779-4beb-ad49-8c371e7ce143" providerId="ADAL" clId="{3AD19856-F206-CE45-96D0-2986C8A0E4C8}" dt="2024-07-09T16:48:56.182" v="600" actId="1076"/>
          <ac:picMkLst>
            <pc:docMk/>
            <pc:sldMk cId="1278149842" sldId="267"/>
            <ac:picMk id="3" creationId="{8D036D7F-8D9C-BF74-18A3-DBFCDBF002F0}"/>
          </ac:picMkLst>
        </pc:picChg>
      </pc:sldChg>
      <pc:sldChg chg="addSp modSp new mod ord modAnim modNotesTx">
        <pc:chgData name="Melvin, Andrea D." userId="9ef2b48d-9779-4beb-ad49-8c371e7ce143" providerId="ADAL" clId="{3AD19856-F206-CE45-96D0-2986C8A0E4C8}" dt="2024-07-12T14:44:37.708" v="13749"/>
        <pc:sldMkLst>
          <pc:docMk/>
          <pc:sldMk cId="2333683591" sldId="268"/>
        </pc:sldMkLst>
        <pc:spChg chg="add mod">
          <ac:chgData name="Melvin, Andrea D." userId="9ef2b48d-9779-4beb-ad49-8c371e7ce143" providerId="ADAL" clId="{3AD19856-F206-CE45-96D0-2986C8A0E4C8}" dt="2024-07-12T14:44:37.708" v="13749"/>
          <ac:spMkLst>
            <pc:docMk/>
            <pc:sldMk cId="2333683591" sldId="268"/>
            <ac:spMk id="2" creationId="{D9014CE6-0CAB-14DA-C476-8926E76F4B90}"/>
          </ac:spMkLst>
        </pc:spChg>
        <pc:spChg chg="add mod">
          <ac:chgData name="Melvin, Andrea D." userId="9ef2b48d-9779-4beb-ad49-8c371e7ce143" providerId="ADAL" clId="{3AD19856-F206-CE45-96D0-2986C8A0E4C8}" dt="2024-07-12T14:44:37.708" v="13749"/>
          <ac:spMkLst>
            <pc:docMk/>
            <pc:sldMk cId="2333683591" sldId="268"/>
            <ac:spMk id="4" creationId="{377E9DBA-B947-5F20-F36B-2DEEB80EC663}"/>
          </ac:spMkLst>
        </pc:spChg>
        <pc:picChg chg="add mod">
          <ac:chgData name="Melvin, Andrea D." userId="9ef2b48d-9779-4beb-ad49-8c371e7ce143" providerId="ADAL" clId="{3AD19856-F206-CE45-96D0-2986C8A0E4C8}" dt="2024-07-09T16:52:14.547" v="755" actId="962"/>
          <ac:picMkLst>
            <pc:docMk/>
            <pc:sldMk cId="2333683591" sldId="268"/>
            <ac:picMk id="3" creationId="{3381EA59-C922-F323-39F0-8ACDC37A6E3F}"/>
          </ac:picMkLst>
        </pc:picChg>
      </pc:sldChg>
      <pc:sldChg chg="addSp delSp modSp new mod ord delAnim modAnim modNotesTx">
        <pc:chgData name="Melvin, Andrea D." userId="9ef2b48d-9779-4beb-ad49-8c371e7ce143" providerId="ADAL" clId="{3AD19856-F206-CE45-96D0-2986C8A0E4C8}" dt="2024-07-12T14:44:37.708" v="13749"/>
        <pc:sldMkLst>
          <pc:docMk/>
          <pc:sldMk cId="468501407" sldId="269"/>
        </pc:sldMkLst>
        <pc:spChg chg="add mod">
          <ac:chgData name="Melvin, Andrea D." userId="9ef2b48d-9779-4beb-ad49-8c371e7ce143" providerId="ADAL" clId="{3AD19856-F206-CE45-96D0-2986C8A0E4C8}" dt="2024-07-12T14:44:37.708" v="13749"/>
          <ac:spMkLst>
            <pc:docMk/>
            <pc:sldMk cId="468501407" sldId="269"/>
            <ac:spMk id="2" creationId="{5B57449E-183D-31E5-9E41-FD92B16CCC01}"/>
          </ac:spMkLst>
        </pc:spChg>
        <pc:spChg chg="add mod">
          <ac:chgData name="Melvin, Andrea D." userId="9ef2b48d-9779-4beb-ad49-8c371e7ce143" providerId="ADAL" clId="{3AD19856-F206-CE45-96D0-2986C8A0E4C8}" dt="2024-07-12T14:44:37.708" v="13749"/>
          <ac:spMkLst>
            <pc:docMk/>
            <pc:sldMk cId="468501407" sldId="269"/>
            <ac:spMk id="4" creationId="{3CE795D6-51ED-1406-D302-D37779FC749F}"/>
          </ac:spMkLst>
        </pc:spChg>
        <pc:spChg chg="add mod">
          <ac:chgData name="Melvin, Andrea D." userId="9ef2b48d-9779-4beb-ad49-8c371e7ce143" providerId="ADAL" clId="{3AD19856-F206-CE45-96D0-2986C8A0E4C8}" dt="2024-07-12T14:44:37.708" v="13749"/>
          <ac:spMkLst>
            <pc:docMk/>
            <pc:sldMk cId="468501407" sldId="269"/>
            <ac:spMk id="5" creationId="{750BD7D0-BF87-523C-751F-7A7D421A3C63}"/>
          </ac:spMkLst>
        </pc:spChg>
        <pc:grpChg chg="add del mod">
          <ac:chgData name="Melvin, Andrea D." userId="9ef2b48d-9779-4beb-ad49-8c371e7ce143" providerId="ADAL" clId="{3AD19856-F206-CE45-96D0-2986C8A0E4C8}" dt="2024-07-11T18:51:13.091" v="9169" actId="1076"/>
          <ac:grpSpMkLst>
            <pc:docMk/>
            <pc:sldMk cId="468501407" sldId="269"/>
            <ac:grpSpMk id="6" creationId="{854B7D77-1EA6-959E-E4F9-8FA689F53EC0}"/>
          </ac:grpSpMkLst>
        </pc:grpChg>
        <pc:picChg chg="add mod">
          <ac:chgData name="Melvin, Andrea D." userId="9ef2b48d-9779-4beb-ad49-8c371e7ce143" providerId="ADAL" clId="{3AD19856-F206-CE45-96D0-2986C8A0E4C8}" dt="2024-07-11T18:51:38.053" v="9172" actId="1076"/>
          <ac:picMkLst>
            <pc:docMk/>
            <pc:sldMk cId="468501407" sldId="269"/>
            <ac:picMk id="3" creationId="{8F83DD60-A11A-347C-0B39-8FD15EB1A26E}"/>
          </ac:picMkLst>
        </pc:picChg>
      </pc:sldChg>
      <pc:sldChg chg="addSp modSp new mod modClrScheme chgLayout modNotesTx">
        <pc:chgData name="Melvin, Andrea D." userId="9ef2b48d-9779-4beb-ad49-8c371e7ce143" providerId="ADAL" clId="{3AD19856-F206-CE45-96D0-2986C8A0E4C8}" dt="2024-07-11T19:38:36.713" v="12099" actId="20577"/>
        <pc:sldMkLst>
          <pc:docMk/>
          <pc:sldMk cId="1031981844" sldId="270"/>
        </pc:sldMkLst>
        <pc:picChg chg="add mod">
          <ac:chgData name="Melvin, Andrea D." userId="9ef2b48d-9779-4beb-ad49-8c371e7ce143" providerId="ADAL" clId="{3AD19856-F206-CE45-96D0-2986C8A0E4C8}" dt="2024-07-09T18:02:00.646" v="2544" actId="962"/>
          <ac:picMkLst>
            <pc:docMk/>
            <pc:sldMk cId="1031981844" sldId="270"/>
            <ac:picMk id="3" creationId="{5E7FB1D7-8E87-7B83-B343-0995D424A7FC}"/>
          </ac:picMkLst>
        </pc:picChg>
      </pc:sldChg>
      <pc:sldChg chg="addSp modSp new mod ord modClrScheme chgLayout modNotesTx">
        <pc:chgData name="Melvin, Andrea D." userId="9ef2b48d-9779-4beb-ad49-8c371e7ce143" providerId="ADAL" clId="{3AD19856-F206-CE45-96D0-2986C8A0E4C8}" dt="2024-07-11T15:08:24.544" v="4123" actId="20577"/>
        <pc:sldMkLst>
          <pc:docMk/>
          <pc:sldMk cId="1075606514" sldId="271"/>
        </pc:sldMkLst>
        <pc:spChg chg="add mod ord">
          <ac:chgData name="Melvin, Andrea D." userId="9ef2b48d-9779-4beb-ad49-8c371e7ce143" providerId="ADAL" clId="{3AD19856-F206-CE45-96D0-2986C8A0E4C8}" dt="2024-07-09T17:54:55.469" v="1552" actId="20577"/>
          <ac:spMkLst>
            <pc:docMk/>
            <pc:sldMk cId="1075606514" sldId="271"/>
            <ac:spMk id="4" creationId="{DEEA5F58-CF2B-107A-9E54-13FB08C1A9F0}"/>
          </ac:spMkLst>
        </pc:spChg>
        <pc:picChg chg="add mod">
          <ac:chgData name="Melvin, Andrea D." userId="9ef2b48d-9779-4beb-ad49-8c371e7ce143" providerId="ADAL" clId="{3AD19856-F206-CE45-96D0-2986C8A0E4C8}" dt="2024-07-09T17:55:26.248" v="1555" actId="1076"/>
          <ac:picMkLst>
            <pc:docMk/>
            <pc:sldMk cId="1075606514" sldId="271"/>
            <ac:picMk id="3" creationId="{33DA8459-01E2-B9ED-E5E1-66683E57776E}"/>
          </ac:picMkLst>
        </pc:picChg>
      </pc:sldChg>
      <pc:sldChg chg="new del mod modClrScheme chgLayout">
        <pc:chgData name="Melvin, Andrea D." userId="9ef2b48d-9779-4beb-ad49-8c371e7ce143" providerId="ADAL" clId="{3AD19856-F206-CE45-96D0-2986C8A0E4C8}" dt="2024-07-09T17:55:38.066" v="1557" actId="2696"/>
        <pc:sldMkLst>
          <pc:docMk/>
          <pc:sldMk cId="2874591381" sldId="272"/>
        </pc:sldMkLst>
      </pc:sldChg>
      <pc:sldChg chg="modSp add mod modNotesTx">
        <pc:chgData name="Melvin, Andrea D." userId="9ef2b48d-9779-4beb-ad49-8c371e7ce143" providerId="ADAL" clId="{3AD19856-F206-CE45-96D0-2986C8A0E4C8}" dt="2024-07-11T15:32:13.531" v="5398" actId="20577"/>
        <pc:sldMkLst>
          <pc:docMk/>
          <pc:sldMk cId="826068727" sldId="273"/>
        </pc:sldMkLst>
        <pc:spChg chg="mod">
          <ac:chgData name="Melvin, Andrea D." userId="9ef2b48d-9779-4beb-ad49-8c371e7ce143" providerId="ADAL" clId="{3AD19856-F206-CE45-96D0-2986C8A0E4C8}" dt="2024-07-09T17:56:31.308" v="1584" actId="20577"/>
          <ac:spMkLst>
            <pc:docMk/>
            <pc:sldMk cId="826068727" sldId="273"/>
            <ac:spMk id="4" creationId="{DEEA5F58-CF2B-107A-9E54-13FB08C1A9F0}"/>
          </ac:spMkLst>
        </pc:spChg>
        <pc:picChg chg="mod">
          <ac:chgData name="Melvin, Andrea D." userId="9ef2b48d-9779-4beb-ad49-8c371e7ce143" providerId="ADAL" clId="{3AD19856-F206-CE45-96D0-2986C8A0E4C8}" dt="2024-07-09T17:57:01.536" v="1742" actId="962"/>
          <ac:picMkLst>
            <pc:docMk/>
            <pc:sldMk cId="826068727" sldId="273"/>
            <ac:picMk id="3" creationId="{33DA8459-01E2-B9ED-E5E1-66683E57776E}"/>
          </ac:picMkLst>
        </pc:picChg>
      </pc:sldChg>
      <pc:sldChg chg="new del">
        <pc:chgData name="Melvin, Andrea D." userId="9ef2b48d-9779-4beb-ad49-8c371e7ce143" providerId="ADAL" clId="{3AD19856-F206-CE45-96D0-2986C8A0E4C8}" dt="2024-07-09T17:53:29.843" v="1518" actId="680"/>
        <pc:sldMkLst>
          <pc:docMk/>
          <pc:sldMk cId="3860378774" sldId="273"/>
        </pc:sldMkLst>
      </pc:sldChg>
      <pc:sldChg chg="modSp mod modNotesTx">
        <pc:chgData name="Melvin, Andrea D." userId="9ef2b48d-9779-4beb-ad49-8c371e7ce143" providerId="ADAL" clId="{3AD19856-F206-CE45-96D0-2986C8A0E4C8}" dt="2024-07-11T16:20:59.296" v="6915" actId="20577"/>
        <pc:sldMkLst>
          <pc:docMk/>
          <pc:sldMk cId="7229898" sldId="274"/>
        </pc:sldMkLst>
        <pc:spChg chg="mod">
          <ac:chgData name="Melvin, Andrea D." userId="9ef2b48d-9779-4beb-ad49-8c371e7ce143" providerId="ADAL" clId="{3AD19856-F206-CE45-96D0-2986C8A0E4C8}" dt="2024-07-11T16:20:59.296" v="6915" actId="20577"/>
          <ac:spMkLst>
            <pc:docMk/>
            <pc:sldMk cId="7229898" sldId="274"/>
            <ac:spMk id="2" creationId="{860F64AE-2984-C72A-ABA7-96F38984F321}"/>
          </ac:spMkLst>
        </pc:spChg>
        <pc:picChg chg="mod">
          <ac:chgData name="Melvin, Andrea D." userId="9ef2b48d-9779-4beb-ad49-8c371e7ce143" providerId="ADAL" clId="{3AD19856-F206-CE45-96D0-2986C8A0E4C8}" dt="2024-07-11T15:11:47.690" v="4252" actId="14826"/>
          <ac:picMkLst>
            <pc:docMk/>
            <pc:sldMk cId="7229898" sldId="274"/>
            <ac:picMk id="3" creationId="{D03CA2A1-6FC4-FB85-5C4A-E0BD5E58D59D}"/>
          </ac:picMkLst>
        </pc:picChg>
      </pc:sldChg>
      <pc:sldChg chg="modSp add mod modNotesTx">
        <pc:chgData name="Melvin, Andrea D." userId="9ef2b48d-9779-4beb-ad49-8c371e7ce143" providerId="ADAL" clId="{3AD19856-F206-CE45-96D0-2986C8A0E4C8}" dt="2024-07-12T14:44:51.554" v="13752"/>
        <pc:sldMkLst>
          <pc:docMk/>
          <pc:sldMk cId="0" sldId="559"/>
        </pc:sldMkLst>
        <pc:spChg chg="mod">
          <ac:chgData name="Melvin, Andrea D." userId="9ef2b48d-9779-4beb-ad49-8c371e7ce143" providerId="ADAL" clId="{3AD19856-F206-CE45-96D0-2986C8A0E4C8}" dt="2024-07-11T18:26:06.999" v="8158" actId="2711"/>
          <ac:spMkLst>
            <pc:docMk/>
            <pc:sldMk cId="0" sldId="559"/>
            <ac:spMk id="6" creationId="{00000000-0000-0000-0000-000000000000}"/>
          </ac:spMkLst>
        </pc:spChg>
        <pc:spChg chg="mod">
          <ac:chgData name="Melvin, Andrea D." userId="9ef2b48d-9779-4beb-ad49-8c371e7ce143" providerId="ADAL" clId="{3AD19856-F206-CE45-96D0-2986C8A0E4C8}" dt="2024-07-11T18:23:39.473" v="8154" actId="27636"/>
          <ac:spMkLst>
            <pc:docMk/>
            <pc:sldMk cId="0" sldId="559"/>
            <ac:spMk id="33793" creationId="{00000000-0000-0000-0000-000000000000}"/>
          </ac:spMkLst>
        </pc:spChg>
        <pc:spChg chg="mod">
          <ac:chgData name="Melvin, Andrea D." userId="9ef2b48d-9779-4beb-ad49-8c371e7ce143" providerId="ADAL" clId="{3AD19856-F206-CE45-96D0-2986C8A0E4C8}" dt="2024-07-12T14:44:51.554" v="13752"/>
          <ac:spMkLst>
            <pc:docMk/>
            <pc:sldMk cId="0" sldId="559"/>
            <ac:spMk id="33795" creationId="{00000000-0000-0000-0000-000000000000}"/>
          </ac:spMkLst>
        </pc:spChg>
        <pc:picChg chg="mod">
          <ac:chgData name="Melvin, Andrea D." userId="9ef2b48d-9779-4beb-ad49-8c371e7ce143" providerId="ADAL" clId="{3AD19856-F206-CE45-96D0-2986C8A0E4C8}" dt="2024-07-11T18:22:12.089" v="8127" actId="1076"/>
          <ac:picMkLst>
            <pc:docMk/>
            <pc:sldMk cId="0" sldId="559"/>
            <ac:picMk id="33794" creationId="{00000000-0000-0000-0000-000000000000}"/>
          </ac:picMkLst>
        </pc:picChg>
      </pc:sldChg>
      <pc:sldChg chg="modSp add mod modNotesTx">
        <pc:chgData name="Melvin, Andrea D." userId="9ef2b48d-9779-4beb-ad49-8c371e7ce143" providerId="ADAL" clId="{3AD19856-F206-CE45-96D0-2986C8A0E4C8}" dt="2024-07-11T16:21:12.420" v="6916"/>
        <pc:sldMkLst>
          <pc:docMk/>
          <pc:sldMk cId="973133971" sldId="629"/>
        </pc:sldMkLst>
        <pc:spChg chg="mod">
          <ac:chgData name="Melvin, Andrea D." userId="9ef2b48d-9779-4beb-ad49-8c371e7ce143" providerId="ADAL" clId="{3AD19856-F206-CE45-96D0-2986C8A0E4C8}" dt="2024-07-11T16:21:12.420" v="6916"/>
          <ac:spMkLst>
            <pc:docMk/>
            <pc:sldMk cId="973133971" sldId="629"/>
            <ac:spMk id="2" creationId="{860F64AE-2984-C72A-ABA7-96F38984F321}"/>
          </ac:spMkLst>
        </pc:spChg>
      </pc:sldChg>
      <pc:sldChg chg="modSp add mod">
        <pc:chgData name="Melvin, Andrea D." userId="9ef2b48d-9779-4beb-ad49-8c371e7ce143" providerId="ADAL" clId="{3AD19856-F206-CE45-96D0-2986C8A0E4C8}" dt="2024-07-11T19:10:07.749" v="10034" actId="20577"/>
        <pc:sldMkLst>
          <pc:docMk/>
          <pc:sldMk cId="1032523123" sldId="632"/>
        </pc:sldMkLst>
        <pc:spChg chg="mod">
          <ac:chgData name="Melvin, Andrea D." userId="9ef2b48d-9779-4beb-ad49-8c371e7ce143" providerId="ADAL" clId="{3AD19856-F206-CE45-96D0-2986C8A0E4C8}" dt="2024-07-11T15:20:21.509" v="4860" actId="20577"/>
          <ac:spMkLst>
            <pc:docMk/>
            <pc:sldMk cId="1032523123" sldId="632"/>
            <ac:spMk id="2" creationId="{D1B424C8-B1A2-F8D3-9777-A155FF30AA8F}"/>
          </ac:spMkLst>
        </pc:spChg>
        <pc:spChg chg="mod">
          <ac:chgData name="Melvin, Andrea D." userId="9ef2b48d-9779-4beb-ad49-8c371e7ce143" providerId="ADAL" clId="{3AD19856-F206-CE45-96D0-2986C8A0E4C8}" dt="2024-07-11T19:10:07.749" v="10034" actId="20577"/>
          <ac:spMkLst>
            <pc:docMk/>
            <pc:sldMk cId="1032523123" sldId="632"/>
            <ac:spMk id="3" creationId="{28408403-DE36-707C-DDBD-91F44BEA85CF}"/>
          </ac:spMkLst>
        </pc:spChg>
      </pc:sldChg>
      <pc:sldChg chg="addSp delSp modSp new mod modClrScheme delAnim modAnim chgLayout modNotesTx">
        <pc:chgData name="Melvin, Andrea D." userId="9ef2b48d-9779-4beb-ad49-8c371e7ce143" providerId="ADAL" clId="{3AD19856-F206-CE45-96D0-2986C8A0E4C8}" dt="2024-07-17T15:13:39.046" v="13753" actId="14100"/>
        <pc:sldMkLst>
          <pc:docMk/>
          <pc:sldMk cId="374211856" sldId="633"/>
        </pc:sldMkLst>
        <pc:spChg chg="add mod">
          <ac:chgData name="Melvin, Andrea D." userId="9ef2b48d-9779-4beb-ad49-8c371e7ce143" providerId="ADAL" clId="{3AD19856-F206-CE45-96D0-2986C8A0E4C8}" dt="2024-07-12T14:44:51.554" v="13752"/>
          <ac:spMkLst>
            <pc:docMk/>
            <pc:sldMk cId="374211856" sldId="633"/>
            <ac:spMk id="2" creationId="{27CF23A1-3B6A-EDFD-D420-12190FE0984D}"/>
          </ac:spMkLst>
        </pc:spChg>
        <pc:spChg chg="add mod">
          <ac:chgData name="Melvin, Andrea D." userId="9ef2b48d-9779-4beb-ad49-8c371e7ce143" providerId="ADAL" clId="{3AD19856-F206-CE45-96D0-2986C8A0E4C8}" dt="2024-07-12T14:44:51.554" v="13752"/>
          <ac:spMkLst>
            <pc:docMk/>
            <pc:sldMk cId="374211856" sldId="633"/>
            <ac:spMk id="3" creationId="{E6C6F457-459E-B04E-5198-77ED7B684CBA}"/>
          </ac:spMkLst>
        </pc:spChg>
        <pc:spChg chg="add mod">
          <ac:chgData name="Melvin, Andrea D." userId="9ef2b48d-9779-4beb-ad49-8c371e7ce143" providerId="ADAL" clId="{3AD19856-F206-CE45-96D0-2986C8A0E4C8}" dt="2024-07-12T14:44:37.708" v="13749"/>
          <ac:spMkLst>
            <pc:docMk/>
            <pc:sldMk cId="374211856" sldId="633"/>
            <ac:spMk id="4" creationId="{E00FDF5A-5BAC-3470-2C00-7BF67B32E1A3}"/>
          </ac:spMkLst>
        </pc:spChg>
        <pc:spChg chg="add mod">
          <ac:chgData name="Melvin, Andrea D." userId="9ef2b48d-9779-4beb-ad49-8c371e7ce143" providerId="ADAL" clId="{3AD19856-F206-CE45-96D0-2986C8A0E4C8}" dt="2024-07-12T14:44:37.708" v="13749"/>
          <ac:spMkLst>
            <pc:docMk/>
            <pc:sldMk cId="374211856" sldId="633"/>
            <ac:spMk id="5" creationId="{EC407221-F050-3724-3C45-70ABACEA7507}"/>
          </ac:spMkLst>
        </pc:spChg>
        <pc:spChg chg="add mod">
          <ac:chgData name="Melvin, Andrea D." userId="9ef2b48d-9779-4beb-ad49-8c371e7ce143" providerId="ADAL" clId="{3AD19856-F206-CE45-96D0-2986C8A0E4C8}" dt="2024-07-12T14:44:37.708" v="13749"/>
          <ac:spMkLst>
            <pc:docMk/>
            <pc:sldMk cId="374211856" sldId="633"/>
            <ac:spMk id="7" creationId="{2267C4BB-87A8-B83A-D4CD-497BDC8B312D}"/>
          </ac:spMkLst>
        </pc:spChg>
        <pc:spChg chg="add mod">
          <ac:chgData name="Melvin, Andrea D." userId="9ef2b48d-9779-4beb-ad49-8c371e7ce143" providerId="ADAL" clId="{3AD19856-F206-CE45-96D0-2986C8A0E4C8}" dt="2024-07-12T14:44:37.708" v="13749"/>
          <ac:spMkLst>
            <pc:docMk/>
            <pc:sldMk cId="374211856" sldId="633"/>
            <ac:spMk id="8" creationId="{D88F3852-4181-8CDF-5075-E6CE0BD27D4F}"/>
          </ac:spMkLst>
        </pc:spChg>
        <pc:spChg chg="add mod">
          <ac:chgData name="Melvin, Andrea D." userId="9ef2b48d-9779-4beb-ad49-8c371e7ce143" providerId="ADAL" clId="{3AD19856-F206-CE45-96D0-2986C8A0E4C8}" dt="2024-07-12T14:44:51.554" v="13752"/>
          <ac:spMkLst>
            <pc:docMk/>
            <pc:sldMk cId="374211856" sldId="633"/>
            <ac:spMk id="9" creationId="{22A7E343-EFE9-5758-59E3-12455EFD830B}"/>
          </ac:spMkLst>
        </pc:spChg>
        <pc:spChg chg="add mod">
          <ac:chgData name="Melvin, Andrea D." userId="9ef2b48d-9779-4beb-ad49-8c371e7ce143" providerId="ADAL" clId="{3AD19856-F206-CE45-96D0-2986C8A0E4C8}" dt="2024-07-12T14:44:51.554" v="13752"/>
          <ac:spMkLst>
            <pc:docMk/>
            <pc:sldMk cId="374211856" sldId="633"/>
            <ac:spMk id="10" creationId="{3FF39A0C-40A7-F51C-24C7-AF730B2E80DC}"/>
          </ac:spMkLst>
        </pc:spChg>
        <pc:spChg chg="add mod">
          <ac:chgData name="Melvin, Andrea D." userId="9ef2b48d-9779-4beb-ad49-8c371e7ce143" providerId="ADAL" clId="{3AD19856-F206-CE45-96D0-2986C8A0E4C8}" dt="2024-07-12T14:44:51.554" v="13752"/>
          <ac:spMkLst>
            <pc:docMk/>
            <pc:sldMk cId="374211856" sldId="633"/>
            <ac:spMk id="11" creationId="{A8E9D83B-79C4-C3C4-B301-F5888AB6F760}"/>
          </ac:spMkLst>
        </pc:spChg>
        <pc:spChg chg="add mod">
          <ac:chgData name="Melvin, Andrea D." userId="9ef2b48d-9779-4beb-ad49-8c371e7ce143" providerId="ADAL" clId="{3AD19856-F206-CE45-96D0-2986C8A0E4C8}" dt="2024-07-12T14:44:51.554" v="13752"/>
          <ac:spMkLst>
            <pc:docMk/>
            <pc:sldMk cId="374211856" sldId="633"/>
            <ac:spMk id="12" creationId="{4C09DF6D-DFAF-52F2-27CE-E396A90384A5}"/>
          </ac:spMkLst>
        </pc:spChg>
        <pc:spChg chg="add mod">
          <ac:chgData name="Melvin, Andrea D." userId="9ef2b48d-9779-4beb-ad49-8c371e7ce143" providerId="ADAL" clId="{3AD19856-F206-CE45-96D0-2986C8A0E4C8}" dt="2024-07-12T14:44:51.554" v="13752"/>
          <ac:spMkLst>
            <pc:docMk/>
            <pc:sldMk cId="374211856" sldId="633"/>
            <ac:spMk id="13" creationId="{38101280-2106-1145-584E-6E8AE4E8C7BD}"/>
          </ac:spMkLst>
        </pc:spChg>
        <pc:spChg chg="add mod">
          <ac:chgData name="Melvin, Andrea D." userId="9ef2b48d-9779-4beb-ad49-8c371e7ce143" providerId="ADAL" clId="{3AD19856-F206-CE45-96D0-2986C8A0E4C8}" dt="2024-07-12T14:44:51.554" v="13752"/>
          <ac:spMkLst>
            <pc:docMk/>
            <pc:sldMk cId="374211856" sldId="633"/>
            <ac:spMk id="14" creationId="{34AFEC91-6059-03A6-FE8C-23895A96EDED}"/>
          </ac:spMkLst>
        </pc:spChg>
        <pc:spChg chg="add mod">
          <ac:chgData name="Melvin, Andrea D." userId="9ef2b48d-9779-4beb-ad49-8c371e7ce143" providerId="ADAL" clId="{3AD19856-F206-CE45-96D0-2986C8A0E4C8}" dt="2024-07-12T14:44:51.554" v="13752"/>
          <ac:spMkLst>
            <pc:docMk/>
            <pc:sldMk cId="374211856" sldId="633"/>
            <ac:spMk id="15" creationId="{9F7CE755-5E4D-6767-9E9C-CE2D175AF1B1}"/>
          </ac:spMkLst>
        </pc:spChg>
        <pc:spChg chg="add mod">
          <ac:chgData name="Melvin, Andrea D." userId="9ef2b48d-9779-4beb-ad49-8c371e7ce143" providerId="ADAL" clId="{3AD19856-F206-CE45-96D0-2986C8A0E4C8}" dt="2024-07-12T14:44:51.554" v="13752"/>
          <ac:spMkLst>
            <pc:docMk/>
            <pc:sldMk cId="374211856" sldId="633"/>
            <ac:spMk id="16" creationId="{6E9C100B-5580-0290-16DD-C462FD07642A}"/>
          </ac:spMkLst>
        </pc:spChg>
        <pc:spChg chg="add mod">
          <ac:chgData name="Melvin, Andrea D." userId="9ef2b48d-9779-4beb-ad49-8c371e7ce143" providerId="ADAL" clId="{3AD19856-F206-CE45-96D0-2986C8A0E4C8}" dt="2024-07-12T14:44:51.554" v="13752"/>
          <ac:spMkLst>
            <pc:docMk/>
            <pc:sldMk cId="374211856" sldId="633"/>
            <ac:spMk id="17" creationId="{84F2B494-B687-7C98-1445-33372C3F2672}"/>
          </ac:spMkLst>
        </pc:spChg>
        <pc:spChg chg="add mod">
          <ac:chgData name="Melvin, Andrea D." userId="9ef2b48d-9779-4beb-ad49-8c371e7ce143" providerId="ADAL" clId="{3AD19856-F206-CE45-96D0-2986C8A0E4C8}" dt="2024-07-12T14:44:51.554" v="13752"/>
          <ac:spMkLst>
            <pc:docMk/>
            <pc:sldMk cId="374211856" sldId="633"/>
            <ac:spMk id="18" creationId="{48BD2748-9988-11EB-40C8-1C4F4794A87B}"/>
          </ac:spMkLst>
        </pc:spChg>
        <pc:spChg chg="add mod">
          <ac:chgData name="Melvin, Andrea D." userId="9ef2b48d-9779-4beb-ad49-8c371e7ce143" providerId="ADAL" clId="{3AD19856-F206-CE45-96D0-2986C8A0E4C8}" dt="2024-07-12T14:44:51.554" v="13752"/>
          <ac:spMkLst>
            <pc:docMk/>
            <pc:sldMk cId="374211856" sldId="633"/>
            <ac:spMk id="19" creationId="{E8A1A3BB-BB66-A3C2-9B24-8CF7E5294E92}"/>
          </ac:spMkLst>
        </pc:spChg>
        <pc:spChg chg="add mod">
          <ac:chgData name="Melvin, Andrea D." userId="9ef2b48d-9779-4beb-ad49-8c371e7ce143" providerId="ADAL" clId="{3AD19856-F206-CE45-96D0-2986C8A0E4C8}" dt="2024-07-12T14:44:51.554" v="13752"/>
          <ac:spMkLst>
            <pc:docMk/>
            <pc:sldMk cId="374211856" sldId="633"/>
            <ac:spMk id="20" creationId="{84C977D9-D40A-C035-A274-4EA79025E4D7}"/>
          </ac:spMkLst>
        </pc:spChg>
        <pc:spChg chg="add mod">
          <ac:chgData name="Melvin, Andrea D." userId="9ef2b48d-9779-4beb-ad49-8c371e7ce143" providerId="ADAL" clId="{3AD19856-F206-CE45-96D0-2986C8A0E4C8}" dt="2024-07-12T14:44:51.554" v="13752"/>
          <ac:spMkLst>
            <pc:docMk/>
            <pc:sldMk cId="374211856" sldId="633"/>
            <ac:spMk id="21" creationId="{490CE2C9-C9AF-AFA3-B745-51D668CF60DD}"/>
          </ac:spMkLst>
        </pc:spChg>
        <pc:spChg chg="add mod">
          <ac:chgData name="Melvin, Andrea D." userId="9ef2b48d-9779-4beb-ad49-8c371e7ce143" providerId="ADAL" clId="{3AD19856-F206-CE45-96D0-2986C8A0E4C8}" dt="2024-07-12T14:44:51.554" v="13752"/>
          <ac:spMkLst>
            <pc:docMk/>
            <pc:sldMk cId="374211856" sldId="633"/>
            <ac:spMk id="22" creationId="{CE759D85-7FA1-B76B-B27B-24ECACC373D1}"/>
          </ac:spMkLst>
        </pc:spChg>
        <pc:spChg chg="add mod">
          <ac:chgData name="Melvin, Andrea D." userId="9ef2b48d-9779-4beb-ad49-8c371e7ce143" providerId="ADAL" clId="{3AD19856-F206-CE45-96D0-2986C8A0E4C8}" dt="2024-07-12T14:44:51.554" v="13752"/>
          <ac:spMkLst>
            <pc:docMk/>
            <pc:sldMk cId="374211856" sldId="633"/>
            <ac:spMk id="23" creationId="{B5672038-D55D-1945-7AC4-4B6F19FF29B6}"/>
          </ac:spMkLst>
        </pc:spChg>
        <pc:spChg chg="add mod">
          <ac:chgData name="Melvin, Andrea D." userId="9ef2b48d-9779-4beb-ad49-8c371e7ce143" providerId="ADAL" clId="{3AD19856-F206-CE45-96D0-2986C8A0E4C8}" dt="2024-07-12T14:44:51.554" v="13752"/>
          <ac:spMkLst>
            <pc:docMk/>
            <pc:sldMk cId="374211856" sldId="633"/>
            <ac:spMk id="24" creationId="{B575A184-B9ED-B68E-93EF-A7F57363CC98}"/>
          </ac:spMkLst>
        </pc:spChg>
        <pc:spChg chg="add mod">
          <ac:chgData name="Melvin, Andrea D." userId="9ef2b48d-9779-4beb-ad49-8c371e7ce143" providerId="ADAL" clId="{3AD19856-F206-CE45-96D0-2986C8A0E4C8}" dt="2024-07-17T15:13:39.046" v="13753" actId="14100"/>
          <ac:spMkLst>
            <pc:docMk/>
            <pc:sldMk cId="374211856" sldId="633"/>
            <ac:spMk id="25" creationId="{309087E2-B06A-2C96-C9A7-905315A715FD}"/>
          </ac:spMkLst>
        </pc:spChg>
        <pc:spChg chg="add mod ord">
          <ac:chgData name="Melvin, Andrea D." userId="9ef2b48d-9779-4beb-ad49-8c371e7ce143" providerId="ADAL" clId="{3AD19856-F206-CE45-96D0-2986C8A0E4C8}" dt="2024-07-11T17:52:32.974" v="7075" actId="20577"/>
          <ac:spMkLst>
            <pc:docMk/>
            <pc:sldMk cId="374211856" sldId="633"/>
            <ac:spMk id="26" creationId="{1E8215EA-A8F9-ED64-7506-D7AAAB69BB80}"/>
          </ac:spMkLst>
        </pc:spChg>
        <pc:grpChg chg="add mod">
          <ac:chgData name="Melvin, Andrea D." userId="9ef2b48d-9779-4beb-ad49-8c371e7ce143" providerId="ADAL" clId="{3AD19856-F206-CE45-96D0-2986C8A0E4C8}" dt="2024-07-12T14:44:51.554" v="13752"/>
          <ac:grpSpMkLst>
            <pc:docMk/>
            <pc:sldMk cId="374211856" sldId="633"/>
            <ac:grpSpMk id="27" creationId="{30349D09-302E-865E-BF86-11382F97656F}"/>
          </ac:grpSpMkLst>
        </pc:grpChg>
        <pc:grpChg chg="add mod">
          <ac:chgData name="Melvin, Andrea D." userId="9ef2b48d-9779-4beb-ad49-8c371e7ce143" providerId="ADAL" clId="{3AD19856-F206-CE45-96D0-2986C8A0E4C8}" dt="2024-07-12T14:44:51.554" v="13752"/>
          <ac:grpSpMkLst>
            <pc:docMk/>
            <pc:sldMk cId="374211856" sldId="633"/>
            <ac:grpSpMk id="28" creationId="{9405B72E-2B39-ED1E-C8E8-AEE10B6D16DB}"/>
          </ac:grpSpMkLst>
        </pc:grpChg>
        <pc:grpChg chg="add">
          <ac:chgData name="Melvin, Andrea D." userId="9ef2b48d-9779-4beb-ad49-8c371e7ce143" providerId="ADAL" clId="{3AD19856-F206-CE45-96D0-2986C8A0E4C8}" dt="2024-07-11T17:56:29.984" v="7081" actId="164"/>
          <ac:grpSpMkLst>
            <pc:docMk/>
            <pc:sldMk cId="374211856" sldId="633"/>
            <ac:grpSpMk id="29" creationId="{CEFD9A56-AFBC-3CAC-EBE9-4270DD089655}"/>
          </ac:grpSpMkLst>
        </pc:grpChg>
        <pc:grpChg chg="add del mod">
          <ac:chgData name="Melvin, Andrea D." userId="9ef2b48d-9779-4beb-ad49-8c371e7ce143" providerId="ADAL" clId="{3AD19856-F206-CE45-96D0-2986C8A0E4C8}" dt="2024-07-12T14:44:51.554" v="13752"/>
          <ac:grpSpMkLst>
            <pc:docMk/>
            <pc:sldMk cId="374211856" sldId="633"/>
            <ac:grpSpMk id="30" creationId="{C00979C1-184D-7261-0822-B2D4E45A9115}"/>
          </ac:grpSpMkLst>
        </pc:grpChg>
        <pc:grpChg chg="add del mod">
          <ac:chgData name="Melvin, Andrea D." userId="9ef2b48d-9779-4beb-ad49-8c371e7ce143" providerId="ADAL" clId="{3AD19856-F206-CE45-96D0-2986C8A0E4C8}" dt="2024-07-12T14:44:51.554" v="13752"/>
          <ac:grpSpMkLst>
            <pc:docMk/>
            <pc:sldMk cId="374211856" sldId="633"/>
            <ac:grpSpMk id="31" creationId="{D919EA35-429D-1BC8-59F8-C9ACC5081801}"/>
          </ac:grpSpMkLst>
        </pc:grpChg>
        <pc:grpChg chg="add">
          <ac:chgData name="Melvin, Andrea D." userId="9ef2b48d-9779-4beb-ad49-8c371e7ce143" providerId="ADAL" clId="{3AD19856-F206-CE45-96D0-2986C8A0E4C8}" dt="2024-07-11T17:59:03.119" v="7093" actId="164"/>
          <ac:grpSpMkLst>
            <pc:docMk/>
            <pc:sldMk cId="374211856" sldId="633"/>
            <ac:grpSpMk id="32" creationId="{6B9856E8-AC3E-59F0-B417-1EDB0B32F79B}"/>
          </ac:grpSpMkLst>
        </pc:grpChg>
        <pc:grpChg chg="add mod">
          <ac:chgData name="Melvin, Andrea D." userId="9ef2b48d-9779-4beb-ad49-8c371e7ce143" providerId="ADAL" clId="{3AD19856-F206-CE45-96D0-2986C8A0E4C8}" dt="2024-07-11T18:06:03.157" v="7102" actId="1076"/>
          <ac:grpSpMkLst>
            <pc:docMk/>
            <pc:sldMk cId="374211856" sldId="633"/>
            <ac:grpSpMk id="33" creationId="{499FFB7A-6306-04F8-943E-E0ED6C14C437}"/>
          </ac:grpSpMkLst>
        </pc:grpChg>
        <pc:grpChg chg="add mod">
          <ac:chgData name="Melvin, Andrea D." userId="9ef2b48d-9779-4beb-ad49-8c371e7ce143" providerId="ADAL" clId="{3AD19856-F206-CE45-96D0-2986C8A0E4C8}" dt="2024-07-11T18:06:13.749" v="7103" actId="1076"/>
          <ac:grpSpMkLst>
            <pc:docMk/>
            <pc:sldMk cId="374211856" sldId="633"/>
            <ac:grpSpMk id="34" creationId="{0412A634-02B1-F61A-C1FE-2391FCD6764D}"/>
          </ac:grpSpMkLst>
        </pc:grpChg>
        <pc:grpChg chg="add mod">
          <ac:chgData name="Melvin, Andrea D." userId="9ef2b48d-9779-4beb-ad49-8c371e7ce143" providerId="ADAL" clId="{3AD19856-F206-CE45-96D0-2986C8A0E4C8}" dt="2024-07-12T14:44:51.554" v="13752"/>
          <ac:grpSpMkLst>
            <pc:docMk/>
            <pc:sldMk cId="374211856" sldId="633"/>
            <ac:grpSpMk id="35" creationId="{116783DE-DC82-11A1-3BAF-8DAFF9A62115}"/>
          </ac:grpSpMkLst>
        </pc:grpChg>
        <pc:grpChg chg="add mod">
          <ac:chgData name="Melvin, Andrea D." userId="9ef2b48d-9779-4beb-ad49-8c371e7ce143" providerId="ADAL" clId="{3AD19856-F206-CE45-96D0-2986C8A0E4C8}" dt="2024-07-12T14:44:51.554" v="13752"/>
          <ac:grpSpMkLst>
            <pc:docMk/>
            <pc:sldMk cId="374211856" sldId="633"/>
            <ac:grpSpMk id="36" creationId="{E8C6E984-4949-A150-CC68-F50E5F30C8C1}"/>
          </ac:grpSpMkLst>
        </pc:grpChg>
        <pc:grpChg chg="add mod">
          <ac:chgData name="Melvin, Andrea D." userId="9ef2b48d-9779-4beb-ad49-8c371e7ce143" providerId="ADAL" clId="{3AD19856-F206-CE45-96D0-2986C8A0E4C8}" dt="2024-07-12T14:44:51.554" v="13752"/>
          <ac:grpSpMkLst>
            <pc:docMk/>
            <pc:sldMk cId="374211856" sldId="633"/>
            <ac:grpSpMk id="37" creationId="{1F152EE1-D890-91A0-7F4B-2FBF6F64471C}"/>
          </ac:grpSpMkLst>
        </pc:grpChg>
        <pc:picChg chg="add mod">
          <ac:chgData name="Melvin, Andrea D." userId="9ef2b48d-9779-4beb-ad49-8c371e7ce143" providerId="ADAL" clId="{3AD19856-F206-CE45-96D0-2986C8A0E4C8}" dt="2024-07-11T17:58:43.711" v="7092" actId="1076"/>
          <ac:picMkLst>
            <pc:docMk/>
            <pc:sldMk cId="374211856" sldId="633"/>
            <ac:picMk id="6" creationId="{48334DFB-8952-44FD-4B40-7B7431A2F70D}"/>
          </ac:picMkLst>
        </pc:picChg>
      </pc:sldChg>
      <pc:sldChg chg="add del">
        <pc:chgData name="Melvin, Andrea D." userId="9ef2b48d-9779-4beb-ad49-8c371e7ce143" providerId="ADAL" clId="{3AD19856-F206-CE45-96D0-2986C8A0E4C8}" dt="2024-07-11T15:21:11.189" v="4880"/>
        <pc:sldMkLst>
          <pc:docMk/>
          <pc:sldMk cId="3245373448" sldId="633"/>
        </pc:sldMkLst>
      </pc:sldChg>
      <pc:sldChg chg="addSp modSp new mod modClrScheme chgLayout modNotesTx">
        <pc:chgData name="Melvin, Andrea D." userId="9ef2b48d-9779-4beb-ad49-8c371e7ce143" providerId="ADAL" clId="{3AD19856-F206-CE45-96D0-2986C8A0E4C8}" dt="2024-07-11T19:06:49.766" v="9977" actId="20577"/>
        <pc:sldMkLst>
          <pc:docMk/>
          <pc:sldMk cId="2345120995" sldId="634"/>
        </pc:sldMkLst>
        <pc:spChg chg="add mod ord">
          <ac:chgData name="Melvin, Andrea D." userId="9ef2b48d-9779-4beb-ad49-8c371e7ce143" providerId="ADAL" clId="{3AD19856-F206-CE45-96D0-2986C8A0E4C8}" dt="2024-07-11T18:56:37.471" v="9315" actId="14100"/>
          <ac:spMkLst>
            <pc:docMk/>
            <pc:sldMk cId="2345120995" sldId="634"/>
            <ac:spMk id="7" creationId="{626F6F05-F2C6-133B-BD8C-2C59AD1E9E76}"/>
          </ac:spMkLst>
        </pc:spChg>
        <pc:grpChg chg="add mod">
          <ac:chgData name="Melvin, Andrea D." userId="9ef2b48d-9779-4beb-ad49-8c371e7ce143" providerId="ADAL" clId="{3AD19856-F206-CE45-96D0-2986C8A0E4C8}" dt="2024-07-11T18:56:07.948" v="9278" actId="1076"/>
          <ac:grpSpMkLst>
            <pc:docMk/>
            <pc:sldMk cId="2345120995" sldId="634"/>
            <ac:grpSpMk id="6" creationId="{A0083BBC-48FA-7C56-3373-7FABF9EAF9F9}"/>
          </ac:grpSpMkLst>
        </pc:grpChg>
        <pc:picChg chg="add mod">
          <ac:chgData name="Melvin, Andrea D." userId="9ef2b48d-9779-4beb-ad49-8c371e7ce143" providerId="ADAL" clId="{3AD19856-F206-CE45-96D0-2986C8A0E4C8}" dt="2024-07-11T18:55:30.987" v="9271" actId="1076"/>
          <ac:picMkLst>
            <pc:docMk/>
            <pc:sldMk cId="2345120995" sldId="634"/>
            <ac:picMk id="2" creationId="{3F6E51A6-0D28-9CD7-BEB1-1DDFBEBA3D19}"/>
          </ac:picMkLst>
        </pc:picChg>
        <pc:picChg chg="add mod">
          <ac:chgData name="Melvin, Andrea D." userId="9ef2b48d-9779-4beb-ad49-8c371e7ce143" providerId="ADAL" clId="{3AD19856-F206-CE45-96D0-2986C8A0E4C8}" dt="2024-07-11T18:55:27.205" v="9270" actId="1076"/>
          <ac:picMkLst>
            <pc:docMk/>
            <pc:sldMk cId="2345120995" sldId="634"/>
            <ac:picMk id="3" creationId="{34D621F1-E528-9107-41D3-1D47240C1D54}"/>
          </ac:picMkLst>
        </pc:picChg>
        <pc:picChg chg="add mod">
          <ac:chgData name="Melvin, Andrea D." userId="9ef2b48d-9779-4beb-ad49-8c371e7ce143" providerId="ADAL" clId="{3AD19856-F206-CE45-96D0-2986C8A0E4C8}" dt="2024-07-11T18:55:36.307" v="9273" actId="1076"/>
          <ac:picMkLst>
            <pc:docMk/>
            <pc:sldMk cId="2345120995" sldId="634"/>
            <ac:picMk id="4" creationId="{B7283E87-116B-7C94-A647-119094F1B68F}"/>
          </ac:picMkLst>
        </pc:picChg>
        <pc:picChg chg="add mod">
          <ac:chgData name="Melvin, Andrea D." userId="9ef2b48d-9779-4beb-ad49-8c371e7ce143" providerId="ADAL" clId="{3AD19856-F206-CE45-96D0-2986C8A0E4C8}" dt="2024-07-11T18:55:34.459" v="9272" actId="1076"/>
          <ac:picMkLst>
            <pc:docMk/>
            <pc:sldMk cId="2345120995" sldId="634"/>
            <ac:picMk id="5" creationId="{8F15889F-1EEF-07F2-91FB-FE5AB7257523}"/>
          </ac:picMkLst>
        </pc:picChg>
      </pc:sldChg>
      <pc:sldChg chg="modSp add mod ord modNotesTx">
        <pc:chgData name="Melvin, Andrea D." userId="9ef2b48d-9779-4beb-ad49-8c371e7ce143" providerId="ADAL" clId="{3AD19856-F206-CE45-96D0-2986C8A0E4C8}" dt="2024-07-11T19:08:00.885" v="9981" actId="14826"/>
        <pc:sldMkLst>
          <pc:docMk/>
          <pc:sldMk cId="115503112" sldId="635"/>
        </pc:sldMkLst>
        <pc:spChg chg="mod">
          <ac:chgData name="Melvin, Andrea D." userId="9ef2b48d-9779-4beb-ad49-8c371e7ce143" providerId="ADAL" clId="{3AD19856-F206-CE45-96D0-2986C8A0E4C8}" dt="2024-07-11T18:57:03.834" v="9332" actId="20577"/>
          <ac:spMkLst>
            <pc:docMk/>
            <pc:sldMk cId="115503112" sldId="635"/>
            <ac:spMk id="7" creationId="{626F6F05-F2C6-133B-BD8C-2C59AD1E9E76}"/>
          </ac:spMkLst>
        </pc:spChg>
        <pc:picChg chg="mod">
          <ac:chgData name="Melvin, Andrea D." userId="9ef2b48d-9779-4beb-ad49-8c371e7ce143" providerId="ADAL" clId="{3AD19856-F206-CE45-96D0-2986C8A0E4C8}" dt="2024-07-11T19:07:18.832" v="9978" actId="14826"/>
          <ac:picMkLst>
            <pc:docMk/>
            <pc:sldMk cId="115503112" sldId="635"/>
            <ac:picMk id="2" creationId="{3F6E51A6-0D28-9CD7-BEB1-1DDFBEBA3D19}"/>
          </ac:picMkLst>
        </pc:picChg>
        <pc:picChg chg="mod">
          <ac:chgData name="Melvin, Andrea D." userId="9ef2b48d-9779-4beb-ad49-8c371e7ce143" providerId="ADAL" clId="{3AD19856-F206-CE45-96D0-2986C8A0E4C8}" dt="2024-07-11T19:07:33.182" v="9979" actId="14826"/>
          <ac:picMkLst>
            <pc:docMk/>
            <pc:sldMk cId="115503112" sldId="635"/>
            <ac:picMk id="3" creationId="{34D621F1-E528-9107-41D3-1D47240C1D54}"/>
          </ac:picMkLst>
        </pc:picChg>
        <pc:picChg chg="mod">
          <ac:chgData name="Melvin, Andrea D." userId="9ef2b48d-9779-4beb-ad49-8c371e7ce143" providerId="ADAL" clId="{3AD19856-F206-CE45-96D0-2986C8A0E4C8}" dt="2024-07-11T19:08:00.885" v="9981" actId="14826"/>
          <ac:picMkLst>
            <pc:docMk/>
            <pc:sldMk cId="115503112" sldId="635"/>
            <ac:picMk id="4" creationId="{B7283E87-116B-7C94-A647-119094F1B68F}"/>
          </ac:picMkLst>
        </pc:picChg>
        <pc:picChg chg="mod">
          <ac:chgData name="Melvin, Andrea D." userId="9ef2b48d-9779-4beb-ad49-8c371e7ce143" providerId="ADAL" clId="{3AD19856-F206-CE45-96D0-2986C8A0E4C8}" dt="2024-07-11T19:07:45.775" v="9980" actId="14826"/>
          <ac:picMkLst>
            <pc:docMk/>
            <pc:sldMk cId="115503112" sldId="635"/>
            <ac:picMk id="5" creationId="{8F15889F-1EEF-07F2-91FB-FE5AB7257523}"/>
          </ac:picMkLst>
        </pc:picChg>
      </pc:sldChg>
      <pc:sldChg chg="addSp delSp modSp new mod modClrScheme chgLayout modNotesTx">
        <pc:chgData name="Melvin, Andrea D." userId="9ef2b48d-9779-4beb-ad49-8c371e7ce143" providerId="ADAL" clId="{3AD19856-F206-CE45-96D0-2986C8A0E4C8}" dt="2024-07-11T20:20:39.095" v="12762" actId="20577"/>
        <pc:sldMkLst>
          <pc:docMk/>
          <pc:sldMk cId="1131705925" sldId="636"/>
        </pc:sldMkLst>
        <pc:spChg chg="del mod ord">
          <ac:chgData name="Melvin, Andrea D." userId="9ef2b48d-9779-4beb-ad49-8c371e7ce143" providerId="ADAL" clId="{3AD19856-F206-CE45-96D0-2986C8A0E4C8}" dt="2024-07-11T19:43:52.942" v="12101" actId="700"/>
          <ac:spMkLst>
            <pc:docMk/>
            <pc:sldMk cId="1131705925" sldId="636"/>
            <ac:spMk id="2" creationId="{3FB6368B-DD16-0952-D56A-91316E880537}"/>
          </ac:spMkLst>
        </pc:spChg>
        <pc:spChg chg="add del mod ord">
          <ac:chgData name="Melvin, Andrea D." userId="9ef2b48d-9779-4beb-ad49-8c371e7ce143" providerId="ADAL" clId="{3AD19856-F206-CE45-96D0-2986C8A0E4C8}" dt="2024-07-11T20:11:58.489" v="12102" actId="700"/>
          <ac:spMkLst>
            <pc:docMk/>
            <pc:sldMk cId="1131705925" sldId="636"/>
            <ac:spMk id="3" creationId="{3896B261-F7C3-0F03-3E78-AE5A41BFE3AF}"/>
          </ac:spMkLst>
        </pc:spChg>
        <pc:spChg chg="add del mod ord">
          <ac:chgData name="Melvin, Andrea D." userId="9ef2b48d-9779-4beb-ad49-8c371e7ce143" providerId="ADAL" clId="{3AD19856-F206-CE45-96D0-2986C8A0E4C8}" dt="2024-07-11T20:11:58.489" v="12102" actId="700"/>
          <ac:spMkLst>
            <pc:docMk/>
            <pc:sldMk cId="1131705925" sldId="636"/>
            <ac:spMk id="4" creationId="{19FA4604-4378-A3A5-37BA-89DED19FAD06}"/>
          </ac:spMkLst>
        </pc:spChg>
        <pc:spChg chg="add mod">
          <ac:chgData name="Melvin, Andrea D." userId="9ef2b48d-9779-4beb-ad49-8c371e7ce143" providerId="ADAL" clId="{3AD19856-F206-CE45-96D0-2986C8A0E4C8}" dt="2024-07-11T20:12:54.980" v="12145" actId="20577"/>
          <ac:spMkLst>
            <pc:docMk/>
            <pc:sldMk cId="1131705925" sldId="636"/>
            <ac:spMk id="7" creationId="{73FF5D15-D288-5A44-499B-4B2C9B2448A0}"/>
          </ac:spMkLst>
        </pc:spChg>
        <pc:picChg chg="add mod">
          <ac:chgData name="Melvin, Andrea D." userId="9ef2b48d-9779-4beb-ad49-8c371e7ce143" providerId="ADAL" clId="{3AD19856-F206-CE45-96D0-2986C8A0E4C8}" dt="2024-07-11T20:12:24.193" v="12108" actId="1076"/>
          <ac:picMkLst>
            <pc:docMk/>
            <pc:sldMk cId="1131705925" sldId="636"/>
            <ac:picMk id="6" creationId="{8FE038F6-4617-B85E-AF65-EC1A0414EF79}"/>
          </ac:picMkLst>
        </pc:picChg>
      </pc:sldChg>
      <pc:sldChg chg="addSp delSp modSp add mod modClrScheme addAnim delAnim chgLayout modNotes">
        <pc:chgData name="Melvin, Andrea D." userId="9ef2b48d-9779-4beb-ad49-8c371e7ce143" providerId="ADAL" clId="{3AD19856-F206-CE45-96D0-2986C8A0E4C8}" dt="2024-07-17T15:14:40.546" v="13754" actId="14100"/>
        <pc:sldMkLst>
          <pc:docMk/>
          <pc:sldMk cId="1397866063" sldId="637"/>
        </pc:sldMkLst>
        <pc:spChg chg="mod">
          <ac:chgData name="Melvin, Andrea D." userId="9ef2b48d-9779-4beb-ad49-8c371e7ce143" providerId="ADAL" clId="{3AD19856-F206-CE45-96D0-2986C8A0E4C8}" dt="2024-07-17T15:14:40.546" v="13754" actId="14100"/>
          <ac:spMkLst>
            <pc:docMk/>
            <pc:sldMk cId="1397866063" sldId="637"/>
            <ac:spMk id="2" creationId="{E1177DD9-EC4C-2CB3-F423-B8CA812B3B14}"/>
          </ac:spMkLst>
        </pc:spChg>
        <pc:spChg chg="mod ord">
          <ac:chgData name="Melvin, Andrea D." userId="9ef2b48d-9779-4beb-ad49-8c371e7ce143" providerId="ADAL" clId="{3AD19856-F206-CE45-96D0-2986C8A0E4C8}" dt="2024-07-11T21:59:41.757" v="12765" actId="700"/>
          <ac:spMkLst>
            <pc:docMk/>
            <pc:sldMk cId="1397866063" sldId="637"/>
            <ac:spMk id="3" creationId="{6E064713-7948-6C4D-86B4-AF8259E044C5}"/>
          </ac:spMkLst>
        </pc:spChg>
        <pc:spChg chg="add del mod">
          <ac:chgData name="Melvin, Andrea D." userId="9ef2b48d-9779-4beb-ad49-8c371e7ce143" providerId="ADAL" clId="{3AD19856-F206-CE45-96D0-2986C8A0E4C8}" dt="2024-07-12T14:44:37.708" v="13749"/>
          <ac:spMkLst>
            <pc:docMk/>
            <pc:sldMk cId="1397866063" sldId="637"/>
            <ac:spMk id="4" creationId="{5CFD184C-86DA-BD23-D959-D6AF39FEC020}"/>
          </ac:spMkLst>
        </pc:spChg>
        <pc:spChg chg="mod">
          <ac:chgData name="Melvin, Andrea D." userId="9ef2b48d-9779-4beb-ad49-8c371e7ce143" providerId="ADAL" clId="{3AD19856-F206-CE45-96D0-2986C8A0E4C8}" dt="2024-07-12T14:44:37.708" v="13749"/>
          <ac:spMkLst>
            <pc:docMk/>
            <pc:sldMk cId="1397866063" sldId="637"/>
            <ac:spMk id="6" creationId="{9CCD4113-1B63-A44D-BA52-FC7515499DDF}"/>
          </ac:spMkLst>
        </pc:spChg>
        <pc:spChg chg="mod">
          <ac:chgData name="Melvin, Andrea D." userId="9ef2b48d-9779-4beb-ad49-8c371e7ce143" providerId="ADAL" clId="{3AD19856-F206-CE45-96D0-2986C8A0E4C8}" dt="2024-07-12T14:44:26.390" v="13748"/>
          <ac:spMkLst>
            <pc:docMk/>
            <pc:sldMk cId="1397866063" sldId="637"/>
            <ac:spMk id="16" creationId="{0E70F1D1-25A2-DD4A-BA91-9C43AC7E3AC5}"/>
          </ac:spMkLst>
        </pc:spChg>
        <pc:spChg chg="mod">
          <ac:chgData name="Melvin, Andrea D." userId="9ef2b48d-9779-4beb-ad49-8c371e7ce143" providerId="ADAL" clId="{3AD19856-F206-CE45-96D0-2986C8A0E4C8}" dt="2024-07-12T14:44:37.708" v="13749"/>
          <ac:spMkLst>
            <pc:docMk/>
            <pc:sldMk cId="1397866063" sldId="637"/>
            <ac:spMk id="18" creationId="{74AD84DB-1900-BE4E-8C3A-E39239444B2E}"/>
          </ac:spMkLst>
        </pc:spChg>
        <pc:spChg chg="add del mod">
          <ac:chgData name="Melvin, Andrea D." userId="9ef2b48d-9779-4beb-ad49-8c371e7ce143" providerId="ADAL" clId="{3AD19856-F206-CE45-96D0-2986C8A0E4C8}" dt="2024-07-12T14:44:37.708" v="13749"/>
          <ac:spMkLst>
            <pc:docMk/>
            <pc:sldMk cId="1397866063" sldId="637"/>
            <ac:spMk id="21" creationId="{505ABDA4-A3AC-4344-981E-3C55ACA52C40}"/>
          </ac:spMkLst>
        </pc:spChg>
        <pc:spChg chg="mod">
          <ac:chgData name="Melvin, Andrea D." userId="9ef2b48d-9779-4beb-ad49-8c371e7ce143" providerId="ADAL" clId="{3AD19856-F206-CE45-96D0-2986C8A0E4C8}" dt="2024-07-12T14:44:37.708" v="13749"/>
          <ac:spMkLst>
            <pc:docMk/>
            <pc:sldMk cId="1397866063" sldId="637"/>
            <ac:spMk id="22" creationId="{9CD91E59-A2E0-5E43-BF5C-F918B6F03022}"/>
          </ac:spMkLst>
        </pc:spChg>
        <pc:picChg chg="add mod">
          <ac:chgData name="Melvin, Andrea D." userId="9ef2b48d-9779-4beb-ad49-8c371e7ce143" providerId="ADAL" clId="{3AD19856-F206-CE45-96D0-2986C8A0E4C8}" dt="2024-07-11T22:11:33.629" v="12799"/>
          <ac:picMkLst>
            <pc:docMk/>
            <pc:sldMk cId="1397866063" sldId="637"/>
            <ac:picMk id="5" creationId="{E1F25413-1D30-5609-67FB-00D05632C1C0}"/>
          </ac:picMkLst>
        </pc:picChg>
        <pc:cxnChg chg="mod">
          <ac:chgData name="Melvin, Andrea D." userId="9ef2b48d-9779-4beb-ad49-8c371e7ce143" providerId="ADAL" clId="{3AD19856-F206-CE45-96D0-2986C8A0E4C8}" dt="2024-07-11T22:24:55.953" v="13103" actId="962"/>
          <ac:cxnSpMkLst>
            <pc:docMk/>
            <pc:sldMk cId="1397866063" sldId="637"/>
            <ac:cxnSpMk id="15" creationId="{086B6FF3-6EC9-2A44-803F-BF03D86D3AEB}"/>
          </ac:cxnSpMkLst>
        </pc:cxnChg>
      </pc:sldChg>
      <pc:sldChg chg="addSp modSp add mod modClrScheme chgLayout modNotes">
        <pc:chgData name="Melvin, Andrea D." userId="9ef2b48d-9779-4beb-ad49-8c371e7ce143" providerId="ADAL" clId="{3AD19856-F206-CE45-96D0-2986C8A0E4C8}" dt="2024-07-12T14:44:37.708" v="13749"/>
        <pc:sldMkLst>
          <pc:docMk/>
          <pc:sldMk cId="2523817404" sldId="638"/>
        </pc:sldMkLst>
        <pc:spChg chg="mod ord">
          <ac:chgData name="Melvin, Andrea D." userId="9ef2b48d-9779-4beb-ad49-8c371e7ce143" providerId="ADAL" clId="{3AD19856-F206-CE45-96D0-2986C8A0E4C8}" dt="2024-07-11T22:17:27.272" v="12805" actId="1076"/>
          <ac:spMkLst>
            <pc:docMk/>
            <pc:sldMk cId="2523817404" sldId="638"/>
            <ac:spMk id="3" creationId="{6E064713-7948-6C4D-86B4-AF8259E044C5}"/>
          </ac:spMkLst>
        </pc:spChg>
        <pc:spChg chg="mod">
          <ac:chgData name="Melvin, Andrea D." userId="9ef2b48d-9779-4beb-ad49-8c371e7ce143" providerId="ADAL" clId="{3AD19856-F206-CE45-96D0-2986C8A0E4C8}" dt="2024-07-11T22:18:15.516" v="12806" actId="27107"/>
          <ac:spMkLst>
            <pc:docMk/>
            <pc:sldMk cId="2523817404" sldId="638"/>
            <ac:spMk id="6" creationId="{9CCD4113-1B63-A44D-BA52-FC7515499DDF}"/>
          </ac:spMkLst>
        </pc:spChg>
        <pc:spChg chg="mod">
          <ac:chgData name="Melvin, Andrea D." userId="9ef2b48d-9779-4beb-ad49-8c371e7ce143" providerId="ADAL" clId="{3AD19856-F206-CE45-96D0-2986C8A0E4C8}" dt="2024-07-11T22:03:35.964" v="12782" actId="1076"/>
          <ac:spMkLst>
            <pc:docMk/>
            <pc:sldMk cId="2523817404" sldId="638"/>
            <ac:spMk id="22" creationId="{9CD91E59-A2E0-5E43-BF5C-F918B6F03022}"/>
          </ac:spMkLst>
        </pc:spChg>
        <pc:spChg chg="mod">
          <ac:chgData name="Melvin, Andrea D." userId="9ef2b48d-9779-4beb-ad49-8c371e7ce143" providerId="ADAL" clId="{3AD19856-F206-CE45-96D0-2986C8A0E4C8}" dt="2024-07-11T22:01:52.854" v="12775" actId="2711"/>
          <ac:spMkLst>
            <pc:docMk/>
            <pc:sldMk cId="2523817404" sldId="638"/>
            <ac:spMk id="24" creationId="{A6C4E47B-B7E7-B1E2-0243-EE7969E22822}"/>
          </ac:spMkLst>
        </pc:spChg>
        <pc:spChg chg="mod">
          <ac:chgData name="Melvin, Andrea D." userId="9ef2b48d-9779-4beb-ad49-8c371e7ce143" providerId="ADAL" clId="{3AD19856-F206-CE45-96D0-2986C8A0E4C8}" dt="2024-07-11T22:01:46.150" v="12774" actId="14100"/>
          <ac:spMkLst>
            <pc:docMk/>
            <pc:sldMk cId="2523817404" sldId="638"/>
            <ac:spMk id="25" creationId="{78CA7F4A-940E-0A0C-7438-E298640A4A67}"/>
          </ac:spMkLst>
        </pc:spChg>
        <pc:spChg chg="mod">
          <ac:chgData name="Melvin, Andrea D." userId="9ef2b48d-9779-4beb-ad49-8c371e7ce143" providerId="ADAL" clId="{3AD19856-F206-CE45-96D0-2986C8A0E4C8}" dt="2024-07-11T22:01:28.837" v="12771" actId="2711"/>
          <ac:spMkLst>
            <pc:docMk/>
            <pc:sldMk cId="2523817404" sldId="638"/>
            <ac:spMk id="26" creationId="{B991A443-148C-6B52-C504-254BDAC021B5}"/>
          </ac:spMkLst>
        </pc:spChg>
        <pc:spChg chg="mod">
          <ac:chgData name="Melvin, Andrea D." userId="9ef2b48d-9779-4beb-ad49-8c371e7ce143" providerId="ADAL" clId="{3AD19856-F206-CE45-96D0-2986C8A0E4C8}" dt="2024-07-11T22:01:35.927" v="12772" actId="2711"/>
          <ac:spMkLst>
            <pc:docMk/>
            <pc:sldMk cId="2523817404" sldId="638"/>
            <ac:spMk id="32" creationId="{868521BC-0B15-B443-E4D1-76D64267FBCE}"/>
          </ac:spMkLst>
        </pc:spChg>
        <pc:picChg chg="add mod">
          <ac:chgData name="Melvin, Andrea D." userId="9ef2b48d-9779-4beb-ad49-8c371e7ce143" providerId="ADAL" clId="{3AD19856-F206-CE45-96D0-2986C8A0E4C8}" dt="2024-07-11T22:10:23.630" v="12798" actId="1036"/>
          <ac:picMkLst>
            <pc:docMk/>
            <pc:sldMk cId="2523817404" sldId="638"/>
            <ac:picMk id="5" creationId="{F824AAB4-7F2F-166B-EC90-874E76C6D629}"/>
          </ac:picMkLst>
        </pc:picChg>
        <pc:picChg chg="mod">
          <ac:chgData name="Melvin, Andrea D." userId="9ef2b48d-9779-4beb-ad49-8c371e7ce143" providerId="ADAL" clId="{3AD19856-F206-CE45-96D0-2986C8A0E4C8}" dt="2024-07-11T22:21:52.672" v="12968" actId="962"/>
          <ac:picMkLst>
            <pc:docMk/>
            <pc:sldMk cId="2523817404" sldId="638"/>
            <ac:picMk id="9" creationId="{004BE9E0-B63B-421B-B62C-685BD23B03DB}"/>
          </ac:picMkLst>
        </pc:picChg>
        <pc:cxnChg chg="mod">
          <ac:chgData name="Melvin, Andrea D." userId="9ef2b48d-9779-4beb-ad49-8c371e7ce143" providerId="ADAL" clId="{3AD19856-F206-CE45-96D0-2986C8A0E4C8}" dt="2024-07-11T22:01:46.150" v="12774" actId="14100"/>
          <ac:cxnSpMkLst>
            <pc:docMk/>
            <pc:sldMk cId="2523817404" sldId="638"/>
            <ac:cxnSpMk id="12" creationId="{BDE22F4E-EC1C-BFA5-0624-83CF79E9A990}"/>
          </ac:cxnSpMkLst>
        </pc:cxnChg>
      </pc:sldChg>
      <pc:sldChg chg="new del">
        <pc:chgData name="Melvin, Andrea D." userId="9ef2b48d-9779-4beb-ad49-8c371e7ce143" providerId="ADAL" clId="{3AD19856-F206-CE45-96D0-2986C8A0E4C8}" dt="2024-07-11T22:12:02.400" v="12803" actId="680"/>
        <pc:sldMkLst>
          <pc:docMk/>
          <pc:sldMk cId="4195038941" sldId="639"/>
        </pc:sldMkLst>
      </pc:sldChg>
      <pc:sldChg chg="new del">
        <pc:chgData name="Melvin, Andrea D." userId="9ef2b48d-9779-4beb-ad49-8c371e7ce143" providerId="ADAL" clId="{3AD19856-F206-CE45-96D0-2986C8A0E4C8}" dt="2024-07-11T22:12:01.802" v="12802" actId="680"/>
        <pc:sldMkLst>
          <pc:docMk/>
          <pc:sldMk cId="2780993613" sldId="640"/>
        </pc:sldMkLst>
      </pc:sldChg>
      <pc:sldMasterChg chg="addSp delSp modSp mod addSldLayout delSldLayout modSldLayout">
        <pc:chgData name="Melvin, Andrea D." userId="9ef2b48d-9779-4beb-ad49-8c371e7ce143" providerId="ADAL" clId="{3AD19856-F206-CE45-96D0-2986C8A0E4C8}" dt="2024-07-11T15:38:10.375" v="5655" actId="2711"/>
        <pc:sldMasterMkLst>
          <pc:docMk/>
          <pc:sldMasterMk cId="3989993986" sldId="2147483648"/>
        </pc:sldMasterMkLst>
        <pc:spChg chg="mod">
          <ac:chgData name="Melvin, Andrea D." userId="9ef2b48d-9779-4beb-ad49-8c371e7ce143" providerId="ADAL" clId="{3AD19856-F206-CE45-96D0-2986C8A0E4C8}" dt="2024-07-11T14:26:37.872" v="2549" actId="12"/>
          <ac:spMkLst>
            <pc:docMk/>
            <pc:sldMasterMk cId="3989993986" sldId="2147483648"/>
            <ac:spMk id="3" creationId="{3B96B0BD-E9FC-0572-0C0E-C5D2BD0B39E9}"/>
          </ac:spMkLst>
        </pc:spChg>
        <pc:spChg chg="del">
          <ac:chgData name="Melvin, Andrea D." userId="9ef2b48d-9779-4beb-ad49-8c371e7ce143" providerId="ADAL" clId="{3AD19856-F206-CE45-96D0-2986C8A0E4C8}" dt="2024-07-11T14:26:46.047" v="2551" actId="478"/>
          <ac:spMkLst>
            <pc:docMk/>
            <pc:sldMasterMk cId="3989993986" sldId="2147483648"/>
            <ac:spMk id="4" creationId="{73E01D9D-45EA-69C4-542B-91E6A041C2D8}"/>
          </ac:spMkLst>
        </pc:spChg>
        <pc:spChg chg="del">
          <ac:chgData name="Melvin, Andrea D." userId="9ef2b48d-9779-4beb-ad49-8c371e7ce143" providerId="ADAL" clId="{3AD19856-F206-CE45-96D0-2986C8A0E4C8}" dt="2024-07-11T14:26:50.956" v="2552" actId="478"/>
          <ac:spMkLst>
            <pc:docMk/>
            <pc:sldMasterMk cId="3989993986" sldId="2147483648"/>
            <ac:spMk id="5" creationId="{BC67F92D-3D27-C975-CC5F-B1BA1A837F9D}"/>
          </ac:spMkLst>
        </pc:spChg>
        <pc:spChg chg="del">
          <ac:chgData name="Melvin, Andrea D." userId="9ef2b48d-9779-4beb-ad49-8c371e7ce143" providerId="ADAL" clId="{3AD19856-F206-CE45-96D0-2986C8A0E4C8}" dt="2024-07-11T14:26:52.119" v="2553" actId="478"/>
          <ac:spMkLst>
            <pc:docMk/>
            <pc:sldMasterMk cId="3989993986" sldId="2147483648"/>
            <ac:spMk id="6" creationId="{CF011B1E-BD7D-D0FA-29BB-B6C9D78E32CA}"/>
          </ac:spMkLst>
        </pc:spChg>
        <pc:spChg chg="add mod">
          <ac:chgData name="Melvin, Andrea D." userId="9ef2b48d-9779-4beb-ad49-8c371e7ce143" providerId="ADAL" clId="{3AD19856-F206-CE45-96D0-2986C8A0E4C8}" dt="2024-07-11T15:38:10.375" v="5655" actId="2711"/>
          <ac:spMkLst>
            <pc:docMk/>
            <pc:sldMasterMk cId="3989993986" sldId="2147483648"/>
            <ac:spMk id="7" creationId="{1A2C4CA1-2431-6A44-1FCB-9B01E323EB87}"/>
          </ac:spMkLst>
        </pc:spChg>
        <pc:sldLayoutChg chg="delSp modSp mod">
          <pc:chgData name="Melvin, Andrea D." userId="9ef2b48d-9779-4beb-ad49-8c371e7ce143" providerId="ADAL" clId="{3AD19856-F206-CE45-96D0-2986C8A0E4C8}" dt="2024-07-11T14:27:00.062" v="2556" actId="478"/>
          <pc:sldLayoutMkLst>
            <pc:docMk/>
            <pc:sldMasterMk cId="3989993986" sldId="2147483648"/>
            <pc:sldLayoutMk cId="698985452" sldId="2147483649"/>
          </pc:sldLayoutMkLst>
          <pc:spChg chg="del">
            <ac:chgData name="Melvin, Andrea D." userId="9ef2b48d-9779-4beb-ad49-8c371e7ce143" providerId="ADAL" clId="{3AD19856-F206-CE45-96D0-2986C8A0E4C8}" dt="2024-07-11T14:26:56.598" v="2554" actId="478"/>
            <ac:spMkLst>
              <pc:docMk/>
              <pc:sldMasterMk cId="3989993986" sldId="2147483648"/>
              <pc:sldLayoutMk cId="698985452" sldId="2147483649"/>
              <ac:spMk id="4" creationId="{2F41B4BD-7EA8-D27A-F9D6-ED0162D819A4}"/>
            </ac:spMkLst>
          </pc:spChg>
          <pc:spChg chg="del">
            <ac:chgData name="Melvin, Andrea D." userId="9ef2b48d-9779-4beb-ad49-8c371e7ce143" providerId="ADAL" clId="{3AD19856-F206-CE45-96D0-2986C8A0E4C8}" dt="2024-07-11T14:26:58.583" v="2555" actId="478"/>
            <ac:spMkLst>
              <pc:docMk/>
              <pc:sldMasterMk cId="3989993986" sldId="2147483648"/>
              <pc:sldLayoutMk cId="698985452" sldId="2147483649"/>
              <ac:spMk id="5" creationId="{3D7AC9D9-E940-61A0-CD25-06872899919C}"/>
            </ac:spMkLst>
          </pc:spChg>
          <pc:spChg chg="del">
            <ac:chgData name="Melvin, Andrea D." userId="9ef2b48d-9779-4beb-ad49-8c371e7ce143" providerId="ADAL" clId="{3AD19856-F206-CE45-96D0-2986C8A0E4C8}" dt="2024-07-11T14:27:00.062" v="2556" actId="478"/>
            <ac:spMkLst>
              <pc:docMk/>
              <pc:sldMasterMk cId="3989993986" sldId="2147483648"/>
              <pc:sldLayoutMk cId="698985452" sldId="2147483649"/>
              <ac:spMk id="6" creationId="{82B58838-4321-A14E-CC3C-C3FC089274E9}"/>
            </ac:spMkLst>
          </pc:spChg>
        </pc:sldLayoutChg>
        <pc:sldLayoutChg chg="delSp mod">
          <pc:chgData name="Melvin, Andrea D." userId="9ef2b48d-9779-4beb-ad49-8c371e7ce143" providerId="ADAL" clId="{3AD19856-F206-CE45-96D0-2986C8A0E4C8}" dt="2024-07-11T14:27:06.295" v="2559" actId="478"/>
          <pc:sldLayoutMkLst>
            <pc:docMk/>
            <pc:sldMasterMk cId="3989993986" sldId="2147483648"/>
            <pc:sldLayoutMk cId="949602435" sldId="2147483650"/>
          </pc:sldLayoutMkLst>
          <pc:spChg chg="del">
            <ac:chgData name="Melvin, Andrea D." userId="9ef2b48d-9779-4beb-ad49-8c371e7ce143" providerId="ADAL" clId="{3AD19856-F206-CE45-96D0-2986C8A0E4C8}" dt="2024-07-11T14:27:03.786" v="2557" actId="478"/>
            <ac:spMkLst>
              <pc:docMk/>
              <pc:sldMasterMk cId="3989993986" sldId="2147483648"/>
              <pc:sldLayoutMk cId="949602435" sldId="2147483650"/>
              <ac:spMk id="4" creationId="{A34E8A1D-697A-E688-57B5-6B3882F57FA9}"/>
            </ac:spMkLst>
          </pc:spChg>
          <pc:spChg chg="del">
            <ac:chgData name="Melvin, Andrea D." userId="9ef2b48d-9779-4beb-ad49-8c371e7ce143" providerId="ADAL" clId="{3AD19856-F206-CE45-96D0-2986C8A0E4C8}" dt="2024-07-11T14:27:04.887" v="2558" actId="478"/>
            <ac:spMkLst>
              <pc:docMk/>
              <pc:sldMasterMk cId="3989993986" sldId="2147483648"/>
              <pc:sldLayoutMk cId="949602435" sldId="2147483650"/>
              <ac:spMk id="5" creationId="{28354B00-5984-3C6E-E4C2-4032C0B8C4A6}"/>
            </ac:spMkLst>
          </pc:spChg>
          <pc:spChg chg="del">
            <ac:chgData name="Melvin, Andrea D." userId="9ef2b48d-9779-4beb-ad49-8c371e7ce143" providerId="ADAL" clId="{3AD19856-F206-CE45-96D0-2986C8A0E4C8}" dt="2024-07-11T14:27:06.295" v="2559" actId="478"/>
            <ac:spMkLst>
              <pc:docMk/>
              <pc:sldMasterMk cId="3989993986" sldId="2147483648"/>
              <pc:sldLayoutMk cId="949602435" sldId="2147483650"/>
              <ac:spMk id="6" creationId="{48346483-5404-09F1-66F0-4AC2170D6AB0}"/>
            </ac:spMkLst>
          </pc:spChg>
        </pc:sldLayoutChg>
        <pc:sldLayoutChg chg="delSp modSp mod">
          <pc:chgData name="Melvin, Andrea D." userId="9ef2b48d-9779-4beb-ad49-8c371e7ce143" providerId="ADAL" clId="{3AD19856-F206-CE45-96D0-2986C8A0E4C8}" dt="2024-07-11T14:27:16.595" v="2563" actId="207"/>
          <pc:sldLayoutMkLst>
            <pc:docMk/>
            <pc:sldMasterMk cId="3989993986" sldId="2147483648"/>
            <pc:sldLayoutMk cId="3815541559" sldId="2147483651"/>
          </pc:sldLayoutMkLst>
          <pc:spChg chg="mod">
            <ac:chgData name="Melvin, Andrea D." userId="9ef2b48d-9779-4beb-ad49-8c371e7ce143" providerId="ADAL" clId="{3AD19856-F206-CE45-96D0-2986C8A0E4C8}" dt="2024-07-11T14:27:16.595" v="2563" actId="207"/>
            <ac:spMkLst>
              <pc:docMk/>
              <pc:sldMasterMk cId="3989993986" sldId="2147483648"/>
              <pc:sldLayoutMk cId="3815541559" sldId="2147483651"/>
              <ac:spMk id="3" creationId="{CF3029DF-0353-17A4-3B1E-BE05B22F440E}"/>
            </ac:spMkLst>
          </pc:spChg>
          <pc:spChg chg="del">
            <ac:chgData name="Melvin, Andrea D." userId="9ef2b48d-9779-4beb-ad49-8c371e7ce143" providerId="ADAL" clId="{3AD19856-F206-CE45-96D0-2986C8A0E4C8}" dt="2024-07-11T14:27:08.717" v="2560" actId="478"/>
            <ac:spMkLst>
              <pc:docMk/>
              <pc:sldMasterMk cId="3989993986" sldId="2147483648"/>
              <pc:sldLayoutMk cId="3815541559" sldId="2147483651"/>
              <ac:spMk id="4" creationId="{99E9D636-DB0F-E18D-925B-76829848B574}"/>
            </ac:spMkLst>
          </pc:spChg>
          <pc:spChg chg="del">
            <ac:chgData name="Melvin, Andrea D." userId="9ef2b48d-9779-4beb-ad49-8c371e7ce143" providerId="ADAL" clId="{3AD19856-F206-CE45-96D0-2986C8A0E4C8}" dt="2024-07-11T14:27:09.662" v="2561" actId="478"/>
            <ac:spMkLst>
              <pc:docMk/>
              <pc:sldMasterMk cId="3989993986" sldId="2147483648"/>
              <pc:sldLayoutMk cId="3815541559" sldId="2147483651"/>
              <ac:spMk id="5" creationId="{D3307454-5AE6-49FD-A82C-4CFF6F8FB448}"/>
            </ac:spMkLst>
          </pc:spChg>
          <pc:spChg chg="del">
            <ac:chgData name="Melvin, Andrea D." userId="9ef2b48d-9779-4beb-ad49-8c371e7ce143" providerId="ADAL" clId="{3AD19856-F206-CE45-96D0-2986C8A0E4C8}" dt="2024-07-11T14:27:10.920" v="2562" actId="478"/>
            <ac:spMkLst>
              <pc:docMk/>
              <pc:sldMasterMk cId="3989993986" sldId="2147483648"/>
              <pc:sldLayoutMk cId="3815541559" sldId="2147483651"/>
              <ac:spMk id="6" creationId="{E1E5574D-0FF8-3B38-663F-5FE8BB875592}"/>
            </ac:spMkLst>
          </pc:spChg>
        </pc:sldLayoutChg>
        <pc:sldLayoutChg chg="delSp mod">
          <pc:chgData name="Melvin, Andrea D." userId="9ef2b48d-9779-4beb-ad49-8c371e7ce143" providerId="ADAL" clId="{3AD19856-F206-CE45-96D0-2986C8A0E4C8}" dt="2024-07-11T14:27:22.027" v="2566" actId="478"/>
          <pc:sldLayoutMkLst>
            <pc:docMk/>
            <pc:sldMasterMk cId="3989993986" sldId="2147483648"/>
            <pc:sldLayoutMk cId="1592223934" sldId="2147483652"/>
          </pc:sldLayoutMkLst>
          <pc:spChg chg="del">
            <ac:chgData name="Melvin, Andrea D." userId="9ef2b48d-9779-4beb-ad49-8c371e7ce143" providerId="ADAL" clId="{3AD19856-F206-CE45-96D0-2986C8A0E4C8}" dt="2024-07-11T14:27:19.902" v="2564" actId="478"/>
            <ac:spMkLst>
              <pc:docMk/>
              <pc:sldMasterMk cId="3989993986" sldId="2147483648"/>
              <pc:sldLayoutMk cId="1592223934" sldId="2147483652"/>
              <ac:spMk id="5" creationId="{EE630D1F-413B-22B6-BB34-C3C7CCACB1AF}"/>
            </ac:spMkLst>
          </pc:spChg>
          <pc:spChg chg="del">
            <ac:chgData name="Melvin, Andrea D." userId="9ef2b48d-9779-4beb-ad49-8c371e7ce143" providerId="ADAL" clId="{3AD19856-F206-CE45-96D0-2986C8A0E4C8}" dt="2024-07-11T14:27:20.701" v="2565" actId="478"/>
            <ac:spMkLst>
              <pc:docMk/>
              <pc:sldMasterMk cId="3989993986" sldId="2147483648"/>
              <pc:sldLayoutMk cId="1592223934" sldId="2147483652"/>
              <ac:spMk id="6" creationId="{BCA508A0-208B-D724-12E4-37F51126D0B1}"/>
            </ac:spMkLst>
          </pc:spChg>
          <pc:spChg chg="del">
            <ac:chgData name="Melvin, Andrea D." userId="9ef2b48d-9779-4beb-ad49-8c371e7ce143" providerId="ADAL" clId="{3AD19856-F206-CE45-96D0-2986C8A0E4C8}" dt="2024-07-11T14:27:22.027" v="2566" actId="478"/>
            <ac:spMkLst>
              <pc:docMk/>
              <pc:sldMasterMk cId="3989993986" sldId="2147483648"/>
              <pc:sldLayoutMk cId="1592223934" sldId="2147483652"/>
              <ac:spMk id="7" creationId="{03A69A69-5FDA-9DE6-EDFA-CD987E4947A0}"/>
            </ac:spMkLst>
          </pc:spChg>
        </pc:sldLayoutChg>
        <pc:sldLayoutChg chg="delSp modSp mod">
          <pc:chgData name="Melvin, Andrea D." userId="9ef2b48d-9779-4beb-ad49-8c371e7ce143" providerId="ADAL" clId="{3AD19856-F206-CE45-96D0-2986C8A0E4C8}" dt="2024-07-11T14:27:30.913" v="2570" actId="478"/>
          <pc:sldLayoutMkLst>
            <pc:docMk/>
            <pc:sldMasterMk cId="3989993986" sldId="2147483648"/>
            <pc:sldLayoutMk cId="1802479300" sldId="2147483653"/>
          </pc:sldLayoutMkLst>
          <pc:spChg chg="del">
            <ac:chgData name="Melvin, Andrea D." userId="9ef2b48d-9779-4beb-ad49-8c371e7ce143" providerId="ADAL" clId="{3AD19856-F206-CE45-96D0-2986C8A0E4C8}" dt="2024-07-11T14:27:24.792" v="2567" actId="478"/>
            <ac:spMkLst>
              <pc:docMk/>
              <pc:sldMasterMk cId="3989993986" sldId="2147483648"/>
              <pc:sldLayoutMk cId="1802479300" sldId="2147483653"/>
              <ac:spMk id="7" creationId="{8E5BD5D7-1AE9-359A-2346-EF08E91FC46A}"/>
            </ac:spMkLst>
          </pc:spChg>
          <pc:spChg chg="del">
            <ac:chgData name="Melvin, Andrea D." userId="9ef2b48d-9779-4beb-ad49-8c371e7ce143" providerId="ADAL" clId="{3AD19856-F206-CE45-96D0-2986C8A0E4C8}" dt="2024-07-11T14:27:28.952" v="2569" actId="478"/>
            <ac:spMkLst>
              <pc:docMk/>
              <pc:sldMasterMk cId="3989993986" sldId="2147483648"/>
              <pc:sldLayoutMk cId="1802479300" sldId="2147483653"/>
              <ac:spMk id="8" creationId="{E8B5F928-9EA6-7C12-27B7-ACD0A57EE90E}"/>
            </ac:spMkLst>
          </pc:spChg>
          <pc:spChg chg="del mod">
            <ac:chgData name="Melvin, Andrea D." userId="9ef2b48d-9779-4beb-ad49-8c371e7ce143" providerId="ADAL" clId="{3AD19856-F206-CE45-96D0-2986C8A0E4C8}" dt="2024-07-11T14:27:30.913" v="2570" actId="478"/>
            <ac:spMkLst>
              <pc:docMk/>
              <pc:sldMasterMk cId="3989993986" sldId="2147483648"/>
              <pc:sldLayoutMk cId="1802479300" sldId="2147483653"/>
              <ac:spMk id="9" creationId="{A0F90399-8073-B88C-886C-DB24BCE6850A}"/>
            </ac:spMkLst>
          </pc:spChg>
        </pc:sldLayoutChg>
        <pc:sldLayoutChg chg="delSp mod">
          <pc:chgData name="Melvin, Andrea D." userId="9ef2b48d-9779-4beb-ad49-8c371e7ce143" providerId="ADAL" clId="{3AD19856-F206-CE45-96D0-2986C8A0E4C8}" dt="2024-07-11T14:27:37.536" v="2573" actId="478"/>
          <pc:sldLayoutMkLst>
            <pc:docMk/>
            <pc:sldMasterMk cId="3989993986" sldId="2147483648"/>
            <pc:sldLayoutMk cId="1602060199" sldId="2147483654"/>
          </pc:sldLayoutMkLst>
          <pc:spChg chg="del">
            <ac:chgData name="Melvin, Andrea D." userId="9ef2b48d-9779-4beb-ad49-8c371e7ce143" providerId="ADAL" clId="{3AD19856-F206-CE45-96D0-2986C8A0E4C8}" dt="2024-07-11T14:27:35.546" v="2571" actId="478"/>
            <ac:spMkLst>
              <pc:docMk/>
              <pc:sldMasterMk cId="3989993986" sldId="2147483648"/>
              <pc:sldLayoutMk cId="1602060199" sldId="2147483654"/>
              <ac:spMk id="3" creationId="{A3FDB403-BA94-992B-9105-15F92379140E}"/>
            </ac:spMkLst>
          </pc:spChg>
          <pc:spChg chg="del">
            <ac:chgData name="Melvin, Andrea D." userId="9ef2b48d-9779-4beb-ad49-8c371e7ce143" providerId="ADAL" clId="{3AD19856-F206-CE45-96D0-2986C8A0E4C8}" dt="2024-07-11T14:27:36.468" v="2572" actId="478"/>
            <ac:spMkLst>
              <pc:docMk/>
              <pc:sldMasterMk cId="3989993986" sldId="2147483648"/>
              <pc:sldLayoutMk cId="1602060199" sldId="2147483654"/>
              <ac:spMk id="4" creationId="{D7BE5915-8598-C8F8-B7E4-642C4777D8C3}"/>
            </ac:spMkLst>
          </pc:spChg>
          <pc:spChg chg="del">
            <ac:chgData name="Melvin, Andrea D." userId="9ef2b48d-9779-4beb-ad49-8c371e7ce143" providerId="ADAL" clId="{3AD19856-F206-CE45-96D0-2986C8A0E4C8}" dt="2024-07-11T14:27:37.536" v="2573" actId="478"/>
            <ac:spMkLst>
              <pc:docMk/>
              <pc:sldMasterMk cId="3989993986" sldId="2147483648"/>
              <pc:sldLayoutMk cId="1602060199" sldId="2147483654"/>
              <ac:spMk id="5" creationId="{F2198F56-4F64-5ECE-AFA2-C7B9599992DC}"/>
            </ac:spMkLst>
          </pc:spChg>
        </pc:sldLayoutChg>
        <pc:sldLayoutChg chg="delSp modSp mod">
          <pc:chgData name="Melvin, Andrea D." userId="9ef2b48d-9779-4beb-ad49-8c371e7ce143" providerId="ADAL" clId="{3AD19856-F206-CE45-96D0-2986C8A0E4C8}" dt="2024-07-11T14:27:43.274" v="2576" actId="478"/>
          <pc:sldLayoutMkLst>
            <pc:docMk/>
            <pc:sldMasterMk cId="3989993986" sldId="2147483648"/>
            <pc:sldLayoutMk cId="3326905789" sldId="2147483655"/>
          </pc:sldLayoutMkLst>
          <pc:spChg chg="del">
            <ac:chgData name="Melvin, Andrea D." userId="9ef2b48d-9779-4beb-ad49-8c371e7ce143" providerId="ADAL" clId="{3AD19856-F206-CE45-96D0-2986C8A0E4C8}" dt="2024-07-11T14:27:40.571" v="2574" actId="478"/>
            <ac:spMkLst>
              <pc:docMk/>
              <pc:sldMasterMk cId="3989993986" sldId="2147483648"/>
              <pc:sldLayoutMk cId="3326905789" sldId="2147483655"/>
              <ac:spMk id="2" creationId="{5927CBB4-9EB7-DF81-0F79-3D97C304AF49}"/>
            </ac:spMkLst>
          </pc:spChg>
          <pc:spChg chg="del">
            <ac:chgData name="Melvin, Andrea D." userId="9ef2b48d-9779-4beb-ad49-8c371e7ce143" providerId="ADAL" clId="{3AD19856-F206-CE45-96D0-2986C8A0E4C8}" dt="2024-07-11T14:27:41.408" v="2575" actId="478"/>
            <ac:spMkLst>
              <pc:docMk/>
              <pc:sldMasterMk cId="3989993986" sldId="2147483648"/>
              <pc:sldLayoutMk cId="3326905789" sldId="2147483655"/>
              <ac:spMk id="3" creationId="{5DE40A7D-DA1F-EDD1-7DA7-E09366B64199}"/>
            </ac:spMkLst>
          </pc:spChg>
          <pc:spChg chg="del">
            <ac:chgData name="Melvin, Andrea D." userId="9ef2b48d-9779-4beb-ad49-8c371e7ce143" providerId="ADAL" clId="{3AD19856-F206-CE45-96D0-2986C8A0E4C8}" dt="2024-07-11T14:27:43.274" v="2576" actId="478"/>
            <ac:spMkLst>
              <pc:docMk/>
              <pc:sldMasterMk cId="3989993986" sldId="2147483648"/>
              <pc:sldLayoutMk cId="3326905789" sldId="2147483655"/>
              <ac:spMk id="4" creationId="{A41E55AD-7F7C-8449-DAAB-5E7750F137B2}"/>
            </ac:spMkLst>
          </pc:spChg>
        </pc:sldLayoutChg>
        <pc:sldLayoutChg chg="delSp mod">
          <pc:chgData name="Melvin, Andrea D." userId="9ef2b48d-9779-4beb-ad49-8c371e7ce143" providerId="ADAL" clId="{3AD19856-F206-CE45-96D0-2986C8A0E4C8}" dt="2024-07-11T14:27:53.667" v="2579" actId="478"/>
          <pc:sldLayoutMkLst>
            <pc:docMk/>
            <pc:sldMasterMk cId="3989993986" sldId="2147483648"/>
            <pc:sldLayoutMk cId="2950070467" sldId="2147483656"/>
          </pc:sldLayoutMkLst>
          <pc:spChg chg="del">
            <ac:chgData name="Melvin, Andrea D." userId="9ef2b48d-9779-4beb-ad49-8c371e7ce143" providerId="ADAL" clId="{3AD19856-F206-CE45-96D0-2986C8A0E4C8}" dt="2024-07-11T14:27:51.364" v="2577" actId="478"/>
            <ac:spMkLst>
              <pc:docMk/>
              <pc:sldMasterMk cId="3989993986" sldId="2147483648"/>
              <pc:sldLayoutMk cId="2950070467" sldId="2147483656"/>
              <ac:spMk id="5" creationId="{6FC13A9C-C034-7EC9-69FE-F50BA48CC1B3}"/>
            </ac:spMkLst>
          </pc:spChg>
          <pc:spChg chg="del">
            <ac:chgData name="Melvin, Andrea D." userId="9ef2b48d-9779-4beb-ad49-8c371e7ce143" providerId="ADAL" clId="{3AD19856-F206-CE45-96D0-2986C8A0E4C8}" dt="2024-07-11T14:27:52.201" v="2578" actId="478"/>
            <ac:spMkLst>
              <pc:docMk/>
              <pc:sldMasterMk cId="3989993986" sldId="2147483648"/>
              <pc:sldLayoutMk cId="2950070467" sldId="2147483656"/>
              <ac:spMk id="6" creationId="{4D50B84B-76D4-2E4E-1793-721C6B5BAA39}"/>
            </ac:spMkLst>
          </pc:spChg>
          <pc:spChg chg="del">
            <ac:chgData name="Melvin, Andrea D." userId="9ef2b48d-9779-4beb-ad49-8c371e7ce143" providerId="ADAL" clId="{3AD19856-F206-CE45-96D0-2986C8A0E4C8}" dt="2024-07-11T14:27:53.667" v="2579" actId="478"/>
            <ac:spMkLst>
              <pc:docMk/>
              <pc:sldMasterMk cId="3989993986" sldId="2147483648"/>
              <pc:sldLayoutMk cId="2950070467" sldId="2147483656"/>
              <ac:spMk id="7" creationId="{59054119-B461-6815-9241-C9CF4663D3F1}"/>
            </ac:spMkLst>
          </pc:spChg>
        </pc:sldLayoutChg>
        <pc:sldLayoutChg chg="delSp mod">
          <pc:chgData name="Melvin, Andrea D." userId="9ef2b48d-9779-4beb-ad49-8c371e7ce143" providerId="ADAL" clId="{3AD19856-F206-CE45-96D0-2986C8A0E4C8}" dt="2024-07-11T14:28:04.529" v="2582" actId="478"/>
          <pc:sldLayoutMkLst>
            <pc:docMk/>
            <pc:sldMasterMk cId="3989993986" sldId="2147483648"/>
            <pc:sldLayoutMk cId="3808204942" sldId="2147483657"/>
          </pc:sldLayoutMkLst>
          <pc:spChg chg="del">
            <ac:chgData name="Melvin, Andrea D." userId="9ef2b48d-9779-4beb-ad49-8c371e7ce143" providerId="ADAL" clId="{3AD19856-F206-CE45-96D0-2986C8A0E4C8}" dt="2024-07-11T14:28:00.356" v="2580" actId="478"/>
            <ac:spMkLst>
              <pc:docMk/>
              <pc:sldMasterMk cId="3989993986" sldId="2147483648"/>
              <pc:sldLayoutMk cId="3808204942" sldId="2147483657"/>
              <ac:spMk id="5" creationId="{F2A24916-FA73-C612-875E-42621EDD2575}"/>
            </ac:spMkLst>
          </pc:spChg>
          <pc:spChg chg="del">
            <ac:chgData name="Melvin, Andrea D." userId="9ef2b48d-9779-4beb-ad49-8c371e7ce143" providerId="ADAL" clId="{3AD19856-F206-CE45-96D0-2986C8A0E4C8}" dt="2024-07-11T14:28:02.559" v="2581" actId="478"/>
            <ac:spMkLst>
              <pc:docMk/>
              <pc:sldMasterMk cId="3989993986" sldId="2147483648"/>
              <pc:sldLayoutMk cId="3808204942" sldId="2147483657"/>
              <ac:spMk id="6" creationId="{DEADE402-EF5A-8CC0-69ED-93DC8FDDFEEB}"/>
            </ac:spMkLst>
          </pc:spChg>
          <pc:spChg chg="del">
            <ac:chgData name="Melvin, Andrea D." userId="9ef2b48d-9779-4beb-ad49-8c371e7ce143" providerId="ADAL" clId="{3AD19856-F206-CE45-96D0-2986C8A0E4C8}" dt="2024-07-11T14:28:04.529" v="2582" actId="478"/>
            <ac:spMkLst>
              <pc:docMk/>
              <pc:sldMasterMk cId="3989993986" sldId="2147483648"/>
              <pc:sldLayoutMk cId="3808204942" sldId="2147483657"/>
              <ac:spMk id="7" creationId="{7D9553BD-06F7-2D32-A48F-D9F7A2AD1BE8}"/>
            </ac:spMkLst>
          </pc:spChg>
        </pc:sldLayoutChg>
        <pc:sldLayoutChg chg="new del mod">
          <pc:chgData name="Melvin, Andrea D." userId="9ef2b48d-9779-4beb-ad49-8c371e7ce143" providerId="ADAL" clId="{3AD19856-F206-CE45-96D0-2986C8A0E4C8}" dt="2024-07-03T16:26:11.556" v="70" actId="11236"/>
          <pc:sldLayoutMkLst>
            <pc:docMk/>
            <pc:sldMasterMk cId="3989993986" sldId="2147483648"/>
            <pc:sldLayoutMk cId="170773768" sldId="2147483658"/>
          </pc:sldLayoutMkLst>
        </pc:sldLayoutChg>
        <pc:sldLayoutChg chg="new del mod">
          <pc:chgData name="Melvin, Andrea D." userId="9ef2b48d-9779-4beb-ad49-8c371e7ce143" providerId="ADAL" clId="{3AD19856-F206-CE45-96D0-2986C8A0E4C8}" dt="2024-07-03T16:26:05.852" v="69" actId="11236"/>
          <pc:sldLayoutMkLst>
            <pc:docMk/>
            <pc:sldMasterMk cId="3989993986" sldId="2147483648"/>
            <pc:sldLayoutMk cId="539559395" sldId="2147483659"/>
          </pc:sldLayoutMkLst>
        </pc:sldLayoutChg>
      </pc:sldMasterChg>
      <pc:sldMasterChg chg="addSp">
        <pc:chgData name="Melvin, Andrea D." userId="9ef2b48d-9779-4beb-ad49-8c371e7ce143" providerId="ADAL" clId="{3AD19856-F206-CE45-96D0-2986C8A0E4C8}" dt="2024-07-03T16:25:29.665" v="64"/>
        <pc:sldMasterMkLst>
          <pc:docMk/>
          <pc:sldMasterMk cId="1609078655" sldId="2147483658"/>
        </pc:sldMasterMkLst>
        <pc:picChg chg="add">
          <ac:chgData name="Melvin, Andrea D." userId="9ef2b48d-9779-4beb-ad49-8c371e7ce143" providerId="ADAL" clId="{3AD19856-F206-CE45-96D0-2986C8A0E4C8}" dt="2024-07-03T16:25:29.665" v="64"/>
          <ac:picMkLst>
            <pc:docMk/>
            <pc:sldMasterMk cId="1609078655" sldId="2147483658"/>
            <ac:picMk id="7" creationId="{779D51D6-FBF0-B6CB-7F33-5029DE8EE2F2}"/>
          </ac:picMkLst>
        </pc:picChg>
      </pc:sldMasterChg>
      <pc:sldMasterChg chg="modSp new mod addSldLayout delSldLayout modSldLayout">
        <pc:chgData name="Melvin, Andrea D." userId="9ef2b48d-9779-4beb-ad49-8c371e7ce143" providerId="ADAL" clId="{3AD19856-F206-CE45-96D0-2986C8A0E4C8}" dt="2024-07-12T14:44:42.637" v="13750"/>
        <pc:sldMasterMkLst>
          <pc:docMk/>
          <pc:sldMasterMk cId="1916815114" sldId="2147483658"/>
        </pc:sldMasterMkLst>
        <pc:spChg chg="mod">
          <ac:chgData name="Melvin, Andrea D." userId="9ef2b48d-9779-4beb-ad49-8c371e7ce143" providerId="ADAL" clId="{3AD19856-F206-CE45-96D0-2986C8A0E4C8}" dt="2024-07-12T14:44:42.637" v="13750"/>
          <ac:spMkLst>
            <pc:docMk/>
            <pc:sldMasterMk cId="1916815114" sldId="2147483658"/>
            <ac:spMk id="2" creationId="{70E44D28-5029-D060-436F-6F106863873A}"/>
          </ac:spMkLst>
        </pc:spChg>
        <pc:spChg chg="mod">
          <ac:chgData name="Melvin, Andrea D." userId="9ef2b48d-9779-4beb-ad49-8c371e7ce143" providerId="ADAL" clId="{3AD19856-F206-CE45-96D0-2986C8A0E4C8}" dt="2024-07-12T14:44:37.708" v="13749"/>
          <ac:spMkLst>
            <pc:docMk/>
            <pc:sldMasterMk cId="1916815114" sldId="2147483658"/>
            <ac:spMk id="3" creationId="{2C9ED90C-8D91-5BC5-F235-E3BD6DAF9463}"/>
          </ac:spMkLst>
        </pc:spChg>
        <pc:spChg chg="mod">
          <ac:chgData name="Melvin, Andrea D." userId="9ef2b48d-9779-4beb-ad49-8c371e7ce143" providerId="ADAL" clId="{3AD19856-F206-CE45-96D0-2986C8A0E4C8}" dt="2024-07-12T14:44:37.708" v="13749"/>
          <ac:spMkLst>
            <pc:docMk/>
            <pc:sldMasterMk cId="1916815114" sldId="2147483658"/>
            <ac:spMk id="4" creationId="{28F856BF-678B-E29B-8E59-8DB3E7A7D09D}"/>
          </ac:spMkLst>
        </pc:spChg>
        <pc:spChg chg="mod">
          <ac:chgData name="Melvin, Andrea D." userId="9ef2b48d-9779-4beb-ad49-8c371e7ce143" providerId="ADAL" clId="{3AD19856-F206-CE45-96D0-2986C8A0E4C8}" dt="2024-07-12T14:44:37.708" v="13749"/>
          <ac:spMkLst>
            <pc:docMk/>
            <pc:sldMasterMk cId="1916815114" sldId="2147483658"/>
            <ac:spMk id="5" creationId="{A7BBE93D-32E4-B77C-1EE1-277EE0A9C8A8}"/>
          </ac:spMkLst>
        </pc:spChg>
        <pc:spChg chg="mod">
          <ac:chgData name="Melvin, Andrea D." userId="9ef2b48d-9779-4beb-ad49-8c371e7ce143" providerId="ADAL" clId="{3AD19856-F206-CE45-96D0-2986C8A0E4C8}" dt="2024-07-12T14:44:37.708" v="13749"/>
          <ac:spMkLst>
            <pc:docMk/>
            <pc:sldMasterMk cId="1916815114" sldId="2147483658"/>
            <ac:spMk id="6" creationId="{B75DA072-8904-9EF7-492B-2F17AE399AC1}"/>
          </ac:spMkLst>
        </pc:spChg>
        <pc:sldLayoutChg chg="new del replId">
          <pc:chgData name="Melvin, Andrea D." userId="9ef2b48d-9779-4beb-ad49-8c371e7ce143" providerId="ADAL" clId="{3AD19856-F206-CE45-96D0-2986C8A0E4C8}" dt="2024-07-03T16:26:24.442" v="72" actId="2696"/>
          <pc:sldLayoutMkLst>
            <pc:docMk/>
            <pc:sldMasterMk cId="1916815114" sldId="2147483658"/>
            <pc:sldLayoutMk cId="619584476" sldId="2147483659"/>
          </pc:sldLayoutMkLst>
        </pc:sldLayoutChg>
        <pc:sldLayoutChg chg="new del replId">
          <pc:chgData name="Melvin, Andrea D." userId="9ef2b48d-9779-4beb-ad49-8c371e7ce143" providerId="ADAL" clId="{3AD19856-F206-CE45-96D0-2986C8A0E4C8}" dt="2024-07-03T16:26:26.635" v="73" actId="2696"/>
          <pc:sldLayoutMkLst>
            <pc:docMk/>
            <pc:sldMasterMk cId="1916815114" sldId="2147483658"/>
            <pc:sldLayoutMk cId="3932960445" sldId="2147483660"/>
          </pc:sldLayoutMkLst>
        </pc:sldLayoutChg>
        <pc:sldLayoutChg chg="new del replId">
          <pc:chgData name="Melvin, Andrea D." userId="9ef2b48d-9779-4beb-ad49-8c371e7ce143" providerId="ADAL" clId="{3AD19856-F206-CE45-96D0-2986C8A0E4C8}" dt="2024-07-03T16:26:28.619" v="74" actId="2696"/>
          <pc:sldLayoutMkLst>
            <pc:docMk/>
            <pc:sldMasterMk cId="1916815114" sldId="2147483658"/>
            <pc:sldLayoutMk cId="2770594126" sldId="2147483661"/>
          </pc:sldLayoutMkLst>
        </pc:sldLayoutChg>
        <pc:sldLayoutChg chg="new del replId">
          <pc:chgData name="Melvin, Andrea D." userId="9ef2b48d-9779-4beb-ad49-8c371e7ce143" providerId="ADAL" clId="{3AD19856-F206-CE45-96D0-2986C8A0E4C8}" dt="2024-07-03T16:26:30.644" v="75" actId="2696"/>
          <pc:sldLayoutMkLst>
            <pc:docMk/>
            <pc:sldMasterMk cId="1916815114" sldId="2147483658"/>
            <pc:sldLayoutMk cId="731117713" sldId="2147483662"/>
          </pc:sldLayoutMkLst>
        </pc:sldLayoutChg>
        <pc:sldLayoutChg chg="new del replId">
          <pc:chgData name="Melvin, Andrea D." userId="9ef2b48d-9779-4beb-ad49-8c371e7ce143" providerId="ADAL" clId="{3AD19856-F206-CE45-96D0-2986C8A0E4C8}" dt="2024-07-03T16:26:33.221" v="76" actId="2696"/>
          <pc:sldLayoutMkLst>
            <pc:docMk/>
            <pc:sldMasterMk cId="1916815114" sldId="2147483658"/>
            <pc:sldLayoutMk cId="233662420" sldId="2147483663"/>
          </pc:sldLayoutMkLst>
        </pc:sldLayoutChg>
        <pc:sldLayoutChg chg="new del replId">
          <pc:chgData name="Melvin, Andrea D." userId="9ef2b48d-9779-4beb-ad49-8c371e7ce143" providerId="ADAL" clId="{3AD19856-F206-CE45-96D0-2986C8A0E4C8}" dt="2024-07-03T16:26:35.632" v="77" actId="2696"/>
          <pc:sldLayoutMkLst>
            <pc:docMk/>
            <pc:sldMasterMk cId="1916815114" sldId="2147483658"/>
            <pc:sldLayoutMk cId="2436959935" sldId="2147483664"/>
          </pc:sldLayoutMkLst>
        </pc:sldLayoutChg>
        <pc:sldLayoutChg chg="delSp new replId">
          <pc:chgData name="Melvin, Andrea D." userId="9ef2b48d-9779-4beb-ad49-8c371e7ce143" providerId="ADAL" clId="{3AD19856-F206-CE45-96D0-2986C8A0E4C8}" dt="2024-07-03T16:26:49.578" v="82"/>
          <pc:sldLayoutMkLst>
            <pc:docMk/>
            <pc:sldMasterMk cId="1916815114" sldId="2147483658"/>
            <pc:sldLayoutMk cId="4158726067" sldId="2147483665"/>
          </pc:sldLayoutMkLst>
          <pc:spChg chg="del">
            <ac:chgData name="Melvin, Andrea D." userId="9ef2b48d-9779-4beb-ad49-8c371e7ce143" providerId="ADAL" clId="{3AD19856-F206-CE45-96D0-2986C8A0E4C8}" dt="2024-07-03T16:26:49.578" v="82"/>
            <ac:spMkLst>
              <pc:docMk/>
              <pc:sldMasterMk cId="1916815114" sldId="2147483658"/>
              <pc:sldLayoutMk cId="4158726067" sldId="2147483665"/>
              <ac:spMk id="2" creationId="{A8CB7B4E-CB4A-C804-E55E-3184F3857FD1}"/>
            </ac:spMkLst>
          </pc:spChg>
          <pc:spChg chg="del">
            <ac:chgData name="Melvin, Andrea D." userId="9ef2b48d-9779-4beb-ad49-8c371e7ce143" providerId="ADAL" clId="{3AD19856-F206-CE45-96D0-2986C8A0E4C8}" dt="2024-07-03T16:26:49.578" v="82"/>
            <ac:spMkLst>
              <pc:docMk/>
              <pc:sldMasterMk cId="1916815114" sldId="2147483658"/>
              <pc:sldLayoutMk cId="4158726067" sldId="2147483665"/>
              <ac:spMk id="3" creationId="{7B5362E7-4CE5-481F-BFFE-16495D1786C5}"/>
            </ac:spMkLst>
          </pc:spChg>
          <pc:spChg chg="del">
            <ac:chgData name="Melvin, Andrea D." userId="9ef2b48d-9779-4beb-ad49-8c371e7ce143" providerId="ADAL" clId="{3AD19856-F206-CE45-96D0-2986C8A0E4C8}" dt="2024-07-03T16:26:49.578" v="82"/>
            <ac:spMkLst>
              <pc:docMk/>
              <pc:sldMasterMk cId="1916815114" sldId="2147483658"/>
              <pc:sldLayoutMk cId="4158726067" sldId="2147483665"/>
              <ac:spMk id="4" creationId="{A5C8FDA4-8A24-681C-7535-1724BCC471E0}"/>
            </ac:spMkLst>
          </pc:spChg>
        </pc:sldLayoutChg>
        <pc:sldLayoutChg chg="new del replId">
          <pc:chgData name="Melvin, Andrea D." userId="9ef2b48d-9779-4beb-ad49-8c371e7ce143" providerId="ADAL" clId="{3AD19856-F206-CE45-96D0-2986C8A0E4C8}" dt="2024-07-03T16:26:38.020" v="78" actId="2696"/>
          <pc:sldLayoutMkLst>
            <pc:docMk/>
            <pc:sldMasterMk cId="1916815114" sldId="2147483658"/>
            <pc:sldLayoutMk cId="2468368221" sldId="2147483666"/>
          </pc:sldLayoutMkLst>
        </pc:sldLayoutChg>
        <pc:sldLayoutChg chg="new del replId">
          <pc:chgData name="Melvin, Andrea D." userId="9ef2b48d-9779-4beb-ad49-8c371e7ce143" providerId="ADAL" clId="{3AD19856-F206-CE45-96D0-2986C8A0E4C8}" dt="2024-07-03T16:26:40.616" v="79" actId="2696"/>
          <pc:sldLayoutMkLst>
            <pc:docMk/>
            <pc:sldMasterMk cId="1916815114" sldId="2147483658"/>
            <pc:sldLayoutMk cId="1128477212" sldId="2147483667"/>
          </pc:sldLayoutMkLst>
        </pc:sldLayoutChg>
        <pc:sldLayoutChg chg="new del replId">
          <pc:chgData name="Melvin, Andrea D." userId="9ef2b48d-9779-4beb-ad49-8c371e7ce143" providerId="ADAL" clId="{3AD19856-F206-CE45-96D0-2986C8A0E4C8}" dt="2024-07-03T16:26:42.773" v="80" actId="2696"/>
          <pc:sldLayoutMkLst>
            <pc:docMk/>
            <pc:sldMasterMk cId="1916815114" sldId="2147483658"/>
            <pc:sldLayoutMk cId="2661674021" sldId="2147483668"/>
          </pc:sldLayoutMkLst>
        </pc:sldLayoutChg>
        <pc:sldLayoutChg chg="new del replId">
          <pc:chgData name="Melvin, Andrea D." userId="9ef2b48d-9779-4beb-ad49-8c371e7ce143" providerId="ADAL" clId="{3AD19856-F206-CE45-96D0-2986C8A0E4C8}" dt="2024-07-03T16:26:44.629" v="81" actId="2696"/>
          <pc:sldLayoutMkLst>
            <pc:docMk/>
            <pc:sldMasterMk cId="1916815114" sldId="2147483658"/>
            <pc:sldLayoutMk cId="1870025025"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oboto" panose="020000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oboto" panose="02000000000000000000" pitchFamily="2" charset="0"/>
              </a:defRPr>
            </a:lvl1pPr>
          </a:lstStyle>
          <a:p>
            <a:fld id="{FC190476-1EE9-5B4C-8A98-DE9210101C56}" type="datetimeFigureOut">
              <a:rPr lang="en-US" smtClean="0"/>
              <a:pPr/>
              <a:t>10/18/2024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oboto"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panose="02000000000000000000" pitchFamily="2" charset="0"/>
              </a:defRPr>
            </a:lvl1pPr>
          </a:lstStyle>
          <a:p>
            <a:fld id="{60C527D6-21CF-FD46-8045-34BF206B28BE}" type="slidenum">
              <a:rPr lang="en-US" smtClean="0"/>
              <a:pPr/>
              <a:t>‹#›</a:t>
            </a:fld>
            <a:endParaRPr lang="en-US" dirty="0"/>
          </a:p>
        </p:txBody>
      </p:sp>
    </p:spTree>
    <p:extLst>
      <p:ext uri="{BB962C8B-B14F-4D97-AF65-F5344CB8AC3E}">
        <p14:creationId xmlns:p14="http://schemas.microsoft.com/office/powerpoint/2010/main" val="3629383472"/>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algn="l" defTabSz="914400" rtl="0" eaLnBrk="1" latinLnBrk="0" hangingPunct="1">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algn="l" defTabSz="914400" rtl="0" eaLnBrk="1" latinLnBrk="0" hangingPunct="1">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algn="l" defTabSz="914400" rtl="0" eaLnBrk="1" latinLnBrk="0" hangingPunct="1">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algn="l" defTabSz="914400" rtl="0" eaLnBrk="1" latinLnBrk="0" hangingPunct="1">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Weather begins with the Sun-Earth system. Understanding seasons is the foundation needed to learn about more complex weather phenomenon.</a:t>
            </a: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Welcome to the Seasons Learning Module. I’m Andrea Melvin the Outreach Program Manager, for K-20, for the Oklahoma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60C527D6-21CF-FD46-8045-34BF206B28BE}" type="slidenum">
              <a:rPr lang="en-US" smtClean="0"/>
              <a:t>1</a:t>
            </a:fld>
            <a:endParaRPr lang="en-US"/>
          </a:p>
        </p:txBody>
      </p:sp>
    </p:spTree>
    <p:extLst>
      <p:ext uri="{BB962C8B-B14F-4D97-AF65-F5344CB8AC3E}">
        <p14:creationId xmlns:p14="http://schemas.microsoft.com/office/powerpoint/2010/main" val="211888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The last map is for Winter. The station with the lowest value station with the highest value is Kenton with a value of 627 Watts per square meter. What is the value at your closest </a:t>
            </a:r>
            <a:r>
              <a:rPr lang="en-US" sz="1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Mesonet</a:t>
            </a: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tower? Is the value closer to Jay or Kenton?</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t>10</a:t>
            </a:fld>
            <a:endParaRPr lang="en-US"/>
          </a:p>
        </p:txBody>
      </p:sp>
    </p:spTree>
    <p:extLst>
      <p:ext uri="{BB962C8B-B14F-4D97-AF65-F5344CB8AC3E}">
        <p14:creationId xmlns:p14="http://schemas.microsoft.com/office/powerpoint/2010/main" val="3413107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Give your students the four air temperature maps. Have them locate the Oklahoma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site in their county and note the average air temperature by season. Have students discuss whether the values for each season make sense. Do the warmest air temperatures occur in the summer months when the Earth is titled towards the sun? </a:t>
            </a: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For younger students you will need to help them understand that higher temperatures tells us more energy from the sun reaches our location which means we feel hotter. </a:t>
            </a: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For older students, have them generate similar maps for individual years. Which year had the warmest average summer temperatures? The coldest? Which year had the coldest average winter temperatures? The warmest? Students could research the warm/cold years to determine what significant weather event or events, the number of clear/cloudy days would have contributed to the above or below normal conditions.</a:t>
            </a:r>
          </a:p>
        </p:txBody>
      </p:sp>
      <p:sp>
        <p:nvSpPr>
          <p:cNvPr id="4" name="Slide Number Placeholder 3"/>
          <p:cNvSpPr>
            <a:spLocks noGrp="1"/>
          </p:cNvSpPr>
          <p:nvPr>
            <p:ph type="sldNum" sz="quarter" idx="5"/>
          </p:nvPr>
        </p:nvSpPr>
        <p:spPr/>
        <p:txBody>
          <a:bodyPr/>
          <a:lstStyle/>
          <a:p>
            <a:fld id="{60C527D6-21CF-FD46-8045-34BF206B28BE}" type="slidenum">
              <a:rPr lang="en-US" smtClean="0"/>
              <a:t>11</a:t>
            </a:fld>
            <a:endParaRPr lang="en-US"/>
          </a:p>
        </p:txBody>
      </p:sp>
    </p:spTree>
    <p:extLst>
      <p:ext uri="{BB962C8B-B14F-4D97-AF65-F5344CB8AC3E}">
        <p14:creationId xmlns:p14="http://schemas.microsoft.com/office/powerpoint/2010/main" val="90032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Solar radiation values have a direct impact on our temperatures. The Sun’s radiation warms the ground. The ground in turn warms the air. We measure heat using thermometers. We refer to these measurements as air temperature.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This first map shows the average air temperature across Oklahoma for the Spring months from 2009 to 2023, the same period we used for the solar radiation maps earlier. The stations with the lowest value of 54°F are Kenton and Boise City. Several stations in southern Oklahoma share the highest value of 63°F. What is the value at your closest </a:t>
            </a:r>
            <a:r>
              <a:rPr lang="en-US" sz="1800" dirty="0" err="1">
                <a:solidFill>
                  <a:srgbClr val="000000"/>
                </a:solidFill>
                <a:effectLst/>
                <a:latin typeface="Roboto" panose="02000000000000000000" pitchFamily="2" charset="0"/>
                <a:ea typeface="MS Mincho" panose="02020609040205080304" pitchFamily="49" charset="-128"/>
                <a:cs typeface="Roboto" panose="02000000000000000000" pitchFamily="2" charset="0"/>
              </a:rPr>
              <a:t>Mesonet</a:t>
            </a: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tower? Is your station’s value closer to 54 or 63°F?</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t>12</a:t>
            </a:fld>
            <a:endParaRPr lang="en-US"/>
          </a:p>
        </p:txBody>
      </p:sp>
    </p:spTree>
    <p:extLst>
      <p:ext uri="{BB962C8B-B14F-4D97-AF65-F5344CB8AC3E}">
        <p14:creationId xmlns:p14="http://schemas.microsoft.com/office/powerpoint/2010/main" val="2130536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We see the jump in temperatures for the Summer months. The station with the lowest value of 75°F is Boise City. Two stations, Grandfield and Tipton, share the highest value of 84°F. What is the value at your closest </a:t>
            </a:r>
            <a:r>
              <a:rPr lang="en-US" sz="1600" dirty="0" err="1">
                <a:solidFill>
                  <a:srgbClr val="000000"/>
                </a:solidFill>
                <a:effectLst/>
                <a:latin typeface="Roboto" panose="02000000000000000000" pitchFamily="2" charset="0"/>
                <a:ea typeface="MS Mincho" panose="02020609040205080304" pitchFamily="49" charset="-128"/>
                <a:cs typeface="Roboto" panose="02000000000000000000" pitchFamily="2" charset="0"/>
              </a:rPr>
              <a:t>Mesonet</a:t>
            </a:r>
            <a:r>
              <a:rPr lang="en-US" sz="16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tower? Is the value closer to 75 or 84°F?</a:t>
            </a:r>
            <a:endParaRPr lang="en-US" sz="16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t>13</a:t>
            </a:fld>
            <a:endParaRPr lang="en-US"/>
          </a:p>
        </p:txBody>
      </p:sp>
    </p:spTree>
    <p:extLst>
      <p:ext uri="{BB962C8B-B14F-4D97-AF65-F5344CB8AC3E}">
        <p14:creationId xmlns:p14="http://schemas.microsoft.com/office/powerpoint/2010/main" val="428983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Moving into Fall. The station with the lowest value is Boise City at 55°F. The station with the highest value is Durant at 65°F. What is the value at your closest </a:t>
            </a:r>
            <a:r>
              <a:rPr lang="en-US" sz="1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Mesonet</a:t>
            </a: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tower? Is the value closer to Boise City or Durant?</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t>14</a:t>
            </a:fld>
            <a:endParaRPr lang="en-US"/>
          </a:p>
        </p:txBody>
      </p:sp>
    </p:spTree>
    <p:extLst>
      <p:ext uri="{BB962C8B-B14F-4D97-AF65-F5344CB8AC3E}">
        <p14:creationId xmlns:p14="http://schemas.microsoft.com/office/powerpoint/2010/main" val="3401099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The last map is for Winter. The stations with the lowest value are Boise City and Hooker at 34°F. The stations with the highest value of 45°F include Durant, Hugo, and Idabel. What is the value at your closest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tower? Is the value closer to 34 or 45°F?</a:t>
            </a:r>
          </a:p>
        </p:txBody>
      </p:sp>
      <p:sp>
        <p:nvSpPr>
          <p:cNvPr id="4" name="Slide Number Placeholder 3"/>
          <p:cNvSpPr>
            <a:spLocks noGrp="1"/>
          </p:cNvSpPr>
          <p:nvPr>
            <p:ph type="sldNum" sz="quarter" idx="5"/>
          </p:nvPr>
        </p:nvSpPr>
        <p:spPr/>
        <p:txBody>
          <a:bodyPr/>
          <a:lstStyle/>
          <a:p>
            <a:fld id="{60C527D6-21CF-FD46-8045-34BF206B28BE}" type="slidenum">
              <a:rPr lang="en-US" smtClean="0"/>
              <a:t>15</a:t>
            </a:fld>
            <a:endParaRPr lang="en-US"/>
          </a:p>
        </p:txBody>
      </p:sp>
    </p:spTree>
    <p:extLst>
      <p:ext uri="{BB962C8B-B14F-4D97-AF65-F5344CB8AC3E}">
        <p14:creationId xmlns:p14="http://schemas.microsoft.com/office/powerpoint/2010/main" val="3086686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We can see the seasonal changes in temperatures globally in this animation. The warmest temperatures are at the equator. During the winter months, the cold temperatures move southward and during the summer months, the warm temperatures move northward.</a:t>
            </a:r>
          </a:p>
        </p:txBody>
      </p:sp>
      <p:sp>
        <p:nvSpPr>
          <p:cNvPr id="4" name="Slide Number Placeholder 3"/>
          <p:cNvSpPr>
            <a:spLocks noGrp="1"/>
          </p:cNvSpPr>
          <p:nvPr>
            <p:ph type="sldNum" sz="quarter" idx="5"/>
          </p:nvPr>
        </p:nvSpPr>
        <p:spPr/>
        <p:txBody>
          <a:bodyPr/>
          <a:lstStyle/>
          <a:p>
            <a:fld id="{60C527D6-21CF-FD46-8045-34BF206B28BE}" type="slidenum">
              <a:rPr lang="en-US" smtClean="0"/>
              <a:t>16</a:t>
            </a:fld>
            <a:endParaRPr lang="en-US"/>
          </a:p>
        </p:txBody>
      </p:sp>
    </p:spTree>
    <p:extLst>
      <p:ext uri="{BB962C8B-B14F-4D97-AF65-F5344CB8AC3E}">
        <p14:creationId xmlns:p14="http://schemas.microsoft.com/office/powerpoint/2010/main" val="311822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Here is a map of Oklahoma showing the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stations – May Ranch and Hollis. May Ranch is located in Woods County near the Oklahoma-Kansas border. It is the farthest north site in the network. Hollis is located in Harmon County in far southwestern Oklahoma along the Oklahoma-Texas border. While Hollis is not the most southern site, being in western Oklahoma it gets a few more clear sky days than Idabel in southeastern Oklahoma.</a:t>
            </a:r>
          </a:p>
        </p:txBody>
      </p:sp>
      <p:sp>
        <p:nvSpPr>
          <p:cNvPr id="4" name="Slide Number Placeholder 3"/>
          <p:cNvSpPr>
            <a:spLocks noGrp="1"/>
          </p:cNvSpPr>
          <p:nvPr>
            <p:ph type="sldNum" sz="quarter" idx="5"/>
          </p:nvPr>
        </p:nvSpPr>
        <p:spPr/>
        <p:txBody>
          <a:bodyPr/>
          <a:lstStyle/>
          <a:p>
            <a:fld id="{60C527D6-21CF-FD46-8045-34BF206B28BE}" type="slidenum">
              <a:rPr lang="en-US" smtClean="0"/>
              <a:t>17</a:t>
            </a:fld>
            <a:endParaRPr lang="en-US"/>
          </a:p>
        </p:txBody>
      </p:sp>
    </p:spTree>
    <p:extLst>
      <p:ext uri="{BB962C8B-B14F-4D97-AF65-F5344CB8AC3E}">
        <p14:creationId xmlns:p14="http://schemas.microsoft.com/office/powerpoint/2010/main" val="367192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Another way we can see changes in solar radiation is with a graph. The orange shaded curve is the statewide, daily average total solar radiation. The curve has been smoothed. The graph shows data beginning with January 1</a:t>
            </a:r>
            <a:r>
              <a:rPr lang="en-US" sz="1800" baseline="300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st</a:t>
            </a: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on the left through the year ending with January 1</a:t>
            </a:r>
            <a:r>
              <a:rPr lang="en-US" sz="1800" baseline="300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st</a:t>
            </a: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of the following year. The pink line is the daily average total solar radiation for the Hollis site. The black line is the daily average total solar radiation for the May Ranch site.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Let’s begin on the left side of the graph on January 1</a:t>
            </a:r>
            <a:r>
              <a:rPr lang="en-US" sz="1800" baseline="300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st</a:t>
            </a: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Have students note the seasons on the bottom of the graph beginning with January.</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For younger students, it might not be obvious that our seasons don’t start and end with the first and last month of the calendar. </a:t>
            </a:r>
          </a:p>
          <a:p>
            <a:pPr marL="0" marR="0">
              <a:lnSpc>
                <a:spcPct val="150000"/>
              </a:lnSpc>
              <a:spcBef>
                <a:spcPts val="600"/>
              </a:spcBef>
              <a:spcAft>
                <a:spcPts val="0"/>
              </a:spcAft>
            </a:pPr>
            <a:endParaRPr lang="en-US" sz="1800" dirty="0">
              <a:solidFill>
                <a:srgbClr val="000000"/>
              </a:solidFill>
              <a:effectLst/>
              <a:latin typeface="Roboto" panose="02000000000000000000" pitchFamily="2"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In general, are the pink and black lines, above or below the orange curve? Remember, the orange curve represents all stations across the state. Next, for each season, students should record if the Hollis (pink) line is above or below the May Ranch (black) line. Do students notice a pattern? Can they relate this pattern back to the Earth’s tilt?</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Because May Ranch is farther north than Hollis, during the winter months, the Earth is tilted away from the Sun causing the Sun’s rays to travel farther and the solar energy is less intense.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During the Spring and Fall months, the pink and black lines are closer to each other showing near equal amounts of solar radiation.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During the summer months, we see the pink and black lines reverse position. The May Ranch site is now benefiting from the Earth’s tilt towards the Sun with higher solar radiation values than Hollis.</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t>18</a:t>
            </a:fld>
            <a:endParaRPr lang="en-US"/>
          </a:p>
        </p:txBody>
      </p:sp>
    </p:spTree>
    <p:extLst>
      <p:ext uri="{BB962C8B-B14F-4D97-AF65-F5344CB8AC3E}">
        <p14:creationId xmlns:p14="http://schemas.microsoft.com/office/powerpoint/2010/main" val="403542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0CB0F-33D5-0FD2-9CA7-9BE133120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D8756-EFBC-9014-DAB8-58A5A757DE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91BD6-78B5-387B-9637-BA6965539F29}"/>
              </a:ext>
            </a:extLst>
          </p:cNvPr>
          <p:cNvSpPr>
            <a:spLocks noGrp="1"/>
          </p:cNvSpPr>
          <p:nvPr>
            <p:ph type="body" idx="1"/>
          </p:nvPr>
        </p:nvSpPr>
        <p:spPr/>
        <p:txBody>
          <a:bodyPr/>
          <a:lstStyle/>
          <a:p>
            <a:r>
              <a:rPr lang="en-US" sz="1800" dirty="0">
                <a:solidFill>
                  <a:srgbClr val="000000"/>
                </a:solidFill>
                <a:latin typeface="Roboto" panose="02000000000000000000" pitchFamily="2" charset="0"/>
              </a:rPr>
              <a:t>Here is the map of Oklahoma showing the </a:t>
            </a:r>
            <a:r>
              <a:rPr lang="en-US" sz="1800" dirty="0" err="1">
                <a:solidFill>
                  <a:srgbClr val="000000"/>
                </a:solidFill>
                <a:latin typeface="Roboto" panose="02000000000000000000" pitchFamily="2" charset="0"/>
              </a:rPr>
              <a:t>Mesonet</a:t>
            </a:r>
            <a:r>
              <a:rPr lang="en-US" sz="1800" dirty="0">
                <a:solidFill>
                  <a:srgbClr val="000000"/>
                </a:solidFill>
                <a:latin typeface="Roboto" panose="02000000000000000000" pitchFamily="2" charset="0"/>
              </a:rPr>
              <a:t> stations – May Ranch and Hollis. Let’s add on Idabel the southern most site. Idabel is quite a bit cloudier throughout the year. How will the Idabel total solar radiation compare to the statewide average?</a:t>
            </a:r>
            <a:endParaRPr lang="en-US" sz="1800" dirty="0">
              <a:solidFill>
                <a:prstClr val="black"/>
              </a:solidFill>
              <a:latin typeface="Microsoft Sans Serif" panose="020B0604020202020204" pitchFamily="34" charset="0"/>
            </a:endParaRPr>
          </a:p>
        </p:txBody>
      </p:sp>
      <p:sp>
        <p:nvSpPr>
          <p:cNvPr id="4" name="Slide Number Placeholder 3">
            <a:extLst>
              <a:ext uri="{FF2B5EF4-FFF2-40B4-BE49-F238E27FC236}">
                <a16:creationId xmlns:a16="http://schemas.microsoft.com/office/drawing/2014/main" id="{662F8C55-791E-7365-640F-BA649A206533}"/>
              </a:ext>
            </a:extLst>
          </p:cNvPr>
          <p:cNvSpPr>
            <a:spLocks noGrp="1"/>
          </p:cNvSpPr>
          <p:nvPr>
            <p:ph type="sldNum" sz="quarter" idx="5"/>
          </p:nvPr>
        </p:nvSpPr>
        <p:spPr/>
        <p:txBody>
          <a:bodyPr/>
          <a:lstStyle/>
          <a:p>
            <a:fld id="{60C527D6-21CF-FD46-8045-34BF206B28BE}" type="slidenum">
              <a:rPr lang="en-US" smtClean="0"/>
              <a:t>19</a:t>
            </a:fld>
            <a:endParaRPr lang="en-US"/>
          </a:p>
        </p:txBody>
      </p:sp>
    </p:spTree>
    <p:extLst>
      <p:ext uri="{BB962C8B-B14F-4D97-AF65-F5344CB8AC3E}">
        <p14:creationId xmlns:p14="http://schemas.microsoft.com/office/powerpoint/2010/main" val="112997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Shown is a typical diagram of the Sun-Earth system your students might find in their science textbooks. There are many details and system relationships embedded with in the diagram. These details may not be obvious to your students and may require time for them to make all of the connections. </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The seasons are marked by the movement of the Earth around the Sun. The Earth’s tilt is 23.5 degrees off vertical and doesn’t change significantly throughout the year. This causes the Northern Hemisphere to be tilted toward the sun in summer and away from the sun in winter. The Earth spins counterclockwise when viewed from above the North Pole. This counterclockwise rotation results in weather patterns moving from west to east. </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You can see in the diagram the lines (the axis) at the top and bottom of the Earth are in the same position at each of the four seasons. Notice the blue-gray shadow representing night. The shadow does slide around so that it is on the side of the Earth opposite from the Sun.</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You may have students draw their own version of the diagram to access their prior knowledge. Students could pair up to share, compare, and discuss any new insights or corrections. Have students use a different colored pencil to add changes and mark through any incorrect information. Then have 2 pairs join to make a larger group and repeat the process using a third colored pencil for changes. The different colored pencils will help you track what learning occurred at each stage of the activity. Finally, as a whole class, you can create the “class” diagram that ultimately would look like the image provided here by the end of your unit. </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endParaRPr lang="en-US" sz="1800" dirty="0">
              <a:solidFill>
                <a:prstClr val="black"/>
              </a:solidFill>
              <a:highlight>
                <a:srgbClr val="FFFF00"/>
              </a:highlight>
              <a:latin typeface="Microsoft Sans Serif" panose="020B0604020202020204" pitchFamily="34"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t>2</a:t>
            </a:fld>
            <a:endParaRPr lang="en-US"/>
          </a:p>
        </p:txBody>
      </p:sp>
    </p:spTree>
    <p:extLst>
      <p:ext uri="{BB962C8B-B14F-4D97-AF65-F5344CB8AC3E}">
        <p14:creationId xmlns:p14="http://schemas.microsoft.com/office/powerpoint/2010/main" val="3464065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93CDA-C616-CB32-320D-DC7632174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F9BDF-ACF5-A6DC-E7CE-124FF8A0B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944E99-0BC1-0219-A3B6-31B119635D19}"/>
              </a:ext>
            </a:extLst>
          </p:cNvPr>
          <p:cNvSpPr>
            <a:spLocks noGrp="1"/>
          </p:cNvSpPr>
          <p:nvPr>
            <p:ph type="body" idx="1"/>
          </p:nvPr>
        </p:nvSpPr>
        <p:spPr/>
        <p:txBody>
          <a:bodyPr/>
          <a:lstStyle/>
          <a:p>
            <a:r>
              <a:rPr lang="en-US" sz="1800" dirty="0">
                <a:solidFill>
                  <a:srgbClr val="464646"/>
                </a:solidFill>
                <a:latin typeface="Roboto" panose="02000000000000000000" pitchFamily="2" charset="0"/>
              </a:rPr>
              <a:t>Remember, the orange curve represents all stations across the state. Next, for each season, students should record if the Idabel (purple) line is above or below the statewide average. </a:t>
            </a:r>
          </a:p>
          <a:p>
            <a:endParaRPr lang="en-US" sz="1800" dirty="0">
              <a:solidFill>
                <a:srgbClr val="464646"/>
              </a:solidFill>
              <a:latin typeface="Roboto" panose="02000000000000000000" pitchFamily="2" charset="0"/>
            </a:endParaRPr>
          </a:p>
          <a:p>
            <a:r>
              <a:rPr lang="en-US" sz="1800" dirty="0">
                <a:solidFill>
                  <a:srgbClr val="464646"/>
                </a:solidFill>
                <a:latin typeface="Roboto" panose="02000000000000000000" pitchFamily="2" charset="0"/>
              </a:rPr>
              <a:t>Unlike the graphs for Hollis and May Ranch, the amount of solar radiation at Idabel is impacted not only by latitude but also by the amount of clouds over the site during the year. More cloudy days means the Idabel site stays below the statewide average. This makes it more difficult to see the changes due only to latitude.</a:t>
            </a:r>
            <a:endParaRPr lang="en-US" sz="1800" dirty="0">
              <a:solidFill>
                <a:prstClr val="black"/>
              </a:solidFill>
              <a:latin typeface="Microsoft Sans Serif" panose="020B0604020202020204" pitchFamily="34" charset="0"/>
            </a:endParaRPr>
          </a:p>
        </p:txBody>
      </p:sp>
      <p:sp>
        <p:nvSpPr>
          <p:cNvPr id="4" name="Slide Number Placeholder 3">
            <a:extLst>
              <a:ext uri="{FF2B5EF4-FFF2-40B4-BE49-F238E27FC236}">
                <a16:creationId xmlns:a16="http://schemas.microsoft.com/office/drawing/2014/main" id="{9AD91D58-33F1-BDFE-11E8-259E2412CFBF}"/>
              </a:ext>
            </a:extLst>
          </p:cNvPr>
          <p:cNvSpPr>
            <a:spLocks noGrp="1"/>
          </p:cNvSpPr>
          <p:nvPr>
            <p:ph type="sldNum" sz="quarter" idx="5"/>
          </p:nvPr>
        </p:nvSpPr>
        <p:spPr/>
        <p:txBody>
          <a:bodyPr/>
          <a:lstStyle/>
          <a:p>
            <a:fld id="{60C527D6-21CF-FD46-8045-34BF206B28BE}" type="slidenum">
              <a:rPr lang="en-US" smtClean="0"/>
              <a:t>20</a:t>
            </a:fld>
            <a:endParaRPr lang="en-US"/>
          </a:p>
        </p:txBody>
      </p:sp>
    </p:spTree>
    <p:extLst>
      <p:ext uri="{BB962C8B-B14F-4D97-AF65-F5344CB8AC3E}">
        <p14:creationId xmlns:p14="http://schemas.microsoft.com/office/powerpoint/2010/main" val="1798968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949EA-1FCF-F055-F055-51F8A89F3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F6F82-9695-FBDA-F387-C7BAD0120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E6915-B576-6562-ED1E-0A2E3A18DDFB}"/>
              </a:ext>
            </a:extLst>
          </p:cNvPr>
          <p:cNvSpPr>
            <a:spLocks noGrp="1"/>
          </p:cNvSpPr>
          <p:nvPr>
            <p:ph type="body" idx="1"/>
          </p:nvPr>
        </p:nvSpPr>
        <p:spPr/>
        <p:txBody>
          <a:bodyPr/>
          <a:lstStyle/>
          <a:p>
            <a:r>
              <a:rPr lang="en-US" sz="1800" dirty="0">
                <a:solidFill>
                  <a:srgbClr val="464646"/>
                </a:solidFill>
                <a:latin typeface="Roboto" panose="02000000000000000000" pitchFamily="2" charset="0"/>
              </a:rPr>
              <a:t>OK. Now for the big comparison. The Hollis (pink line) and the May Ranch (black line) have been added back. Hollis and May Ranch graphs stay above the statewide average while Idabel sits below. The cloud cover at Idabel reduces the solar radiation reaching the surface. Therefore, we would expect temperatures to be cooler at Idabel. </a:t>
            </a:r>
          </a:p>
          <a:p>
            <a:endParaRPr lang="en-US" sz="1800" dirty="0">
              <a:solidFill>
                <a:srgbClr val="464646"/>
              </a:solidFill>
              <a:latin typeface="Roboto" panose="02000000000000000000" pitchFamily="2" charset="0"/>
            </a:endParaRPr>
          </a:p>
          <a:p>
            <a:r>
              <a:rPr lang="en-US" sz="1800" dirty="0">
                <a:solidFill>
                  <a:srgbClr val="464646"/>
                </a:solidFill>
                <a:latin typeface="Roboto" panose="02000000000000000000" pitchFamily="2" charset="0"/>
              </a:rPr>
              <a:t>Isn’t data great?</a:t>
            </a:r>
            <a:endParaRPr lang="en-US" sz="1800" dirty="0">
              <a:solidFill>
                <a:prstClr val="black"/>
              </a:solidFill>
              <a:latin typeface="Microsoft Sans Serif" panose="020B0604020202020204" pitchFamily="34" charset="0"/>
            </a:endParaRPr>
          </a:p>
        </p:txBody>
      </p:sp>
      <p:sp>
        <p:nvSpPr>
          <p:cNvPr id="4" name="Slide Number Placeholder 3">
            <a:extLst>
              <a:ext uri="{FF2B5EF4-FFF2-40B4-BE49-F238E27FC236}">
                <a16:creationId xmlns:a16="http://schemas.microsoft.com/office/drawing/2014/main" id="{3EC0D5FC-354C-752C-2511-990772EC95A8}"/>
              </a:ext>
            </a:extLst>
          </p:cNvPr>
          <p:cNvSpPr>
            <a:spLocks noGrp="1"/>
          </p:cNvSpPr>
          <p:nvPr>
            <p:ph type="sldNum" sz="quarter" idx="5"/>
          </p:nvPr>
        </p:nvSpPr>
        <p:spPr/>
        <p:txBody>
          <a:bodyPr/>
          <a:lstStyle/>
          <a:p>
            <a:fld id="{60C527D6-21CF-FD46-8045-34BF206B28BE}" type="slidenum">
              <a:rPr lang="en-US" smtClean="0"/>
              <a:t>21</a:t>
            </a:fld>
            <a:endParaRPr lang="en-US"/>
          </a:p>
        </p:txBody>
      </p:sp>
    </p:spTree>
    <p:extLst>
      <p:ext uri="{BB962C8B-B14F-4D97-AF65-F5344CB8AC3E}">
        <p14:creationId xmlns:p14="http://schemas.microsoft.com/office/powerpoint/2010/main" val="2487872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Let’s summarize the main points.</a:t>
            </a:r>
          </a:p>
          <a:p>
            <a:endParaRPr lang="en-US" sz="1600"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pPr/>
              <a:t>22</a:t>
            </a:fld>
            <a:endParaRPr lang="en-US" dirty="0"/>
          </a:p>
        </p:txBody>
      </p:sp>
    </p:spTree>
    <p:extLst>
      <p:ext uri="{BB962C8B-B14F-4D97-AF65-F5344CB8AC3E}">
        <p14:creationId xmlns:p14="http://schemas.microsoft.com/office/powerpoint/2010/main" val="3505894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Roboto" panose="02000000000000000000" pitchFamily="2" charset="0"/>
              </a:rPr>
              <a:t>Our seasons are caused by the tilt of the Earth. We have 4 seasons, spring, summer, fall, and winter. On the Spring and Summer equinoxes, we get 12 hours of daylight and 12 hours of nighttime.</a:t>
            </a:r>
          </a:p>
          <a:p>
            <a:endParaRPr lang="en-US" sz="1800" dirty="0">
              <a:solidFill>
                <a:srgbClr val="000000"/>
              </a:solidFill>
              <a:latin typeface="Roboto" panose="02000000000000000000" pitchFamily="2" charset="0"/>
            </a:endParaRPr>
          </a:p>
          <a:p>
            <a:r>
              <a:rPr lang="en-US" sz="1800" dirty="0">
                <a:solidFill>
                  <a:srgbClr val="000000"/>
                </a:solidFill>
                <a:latin typeface="Roboto" panose="02000000000000000000" pitchFamily="2" charset="0"/>
              </a:rPr>
              <a:t>On the Winter solstice. the Northern Hemisphere received less solar radiation resulting in more nighttime hours.</a:t>
            </a:r>
          </a:p>
          <a:p>
            <a:endParaRPr lang="en-US" sz="1800" dirty="0">
              <a:solidFill>
                <a:srgbClr val="000000"/>
              </a:solidFill>
              <a:latin typeface="Roboto" panose="02000000000000000000" pitchFamily="2" charset="0"/>
            </a:endParaRPr>
          </a:p>
          <a:p>
            <a:r>
              <a:rPr lang="en-US" sz="1800" dirty="0">
                <a:solidFill>
                  <a:srgbClr val="000000"/>
                </a:solidFill>
                <a:latin typeface="Roboto" panose="02000000000000000000" pitchFamily="2" charset="0"/>
              </a:rPr>
              <a:t>On the Summer solstice, the Northern Hemisphere received more solar radiation resulting in more daylight hours.</a:t>
            </a:r>
          </a:p>
          <a:p>
            <a:endParaRPr lang="en-US" sz="1800" dirty="0">
              <a:solidFill>
                <a:srgbClr val="000000"/>
              </a:solidFill>
              <a:latin typeface="Roboto" panose="02000000000000000000" pitchFamily="2" charset="0"/>
            </a:endParaRPr>
          </a:p>
          <a:p>
            <a:r>
              <a:rPr lang="en-US" sz="1800" dirty="0">
                <a:solidFill>
                  <a:srgbClr val="000000"/>
                </a:solidFill>
                <a:latin typeface="Roboto" panose="02000000000000000000" pitchFamily="2" charset="0"/>
              </a:rPr>
              <a:t>Higher solar radiation equals warmer air temperatures. </a:t>
            </a:r>
            <a:endParaRPr lang="en-US" sz="1800" dirty="0">
              <a:solidFill>
                <a:prstClr val="black"/>
              </a:solidFill>
              <a:latin typeface="Microsoft Sans Serif"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0C527D6-21CF-FD46-8045-34BF206B28BE}" type="slidenum">
              <a:rPr lang="en-US" smtClean="0"/>
              <a:pPr/>
              <a:t>23</a:t>
            </a:fld>
            <a:endParaRPr lang="en-US" dirty="0"/>
          </a:p>
        </p:txBody>
      </p:sp>
    </p:spTree>
    <p:extLst>
      <p:ext uri="{BB962C8B-B14F-4D97-AF65-F5344CB8AC3E}">
        <p14:creationId xmlns:p14="http://schemas.microsoft.com/office/powerpoint/2010/main" val="75299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For high school students, you can bring in some additional math applications.</a:t>
            </a:r>
          </a:p>
          <a:p>
            <a:endParaRPr lang="en-US" sz="1600"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pPr/>
              <a:t>24</a:t>
            </a:fld>
            <a:endParaRPr lang="en-US" dirty="0"/>
          </a:p>
        </p:txBody>
      </p:sp>
    </p:spTree>
    <p:extLst>
      <p:ext uri="{BB962C8B-B14F-4D97-AF65-F5344CB8AC3E}">
        <p14:creationId xmlns:p14="http://schemas.microsoft.com/office/powerpoint/2010/main" val="1592906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081713" cy="3421063"/>
          </a:xfrm>
        </p:spPr>
      </p:sp>
      <p:sp>
        <p:nvSpPr>
          <p:cNvPr id="3" name="Notes Placeholder 2"/>
          <p:cNvSpPr>
            <a:spLocks noGrp="1"/>
          </p:cNvSpPr>
          <p:nvPr>
            <p:ph type="body" idx="1"/>
          </p:nvPr>
        </p:nvSpPr>
        <p:spPr/>
        <p:txBody>
          <a:bodyPr/>
          <a:lstStyle/>
          <a:p>
            <a:r>
              <a:rPr lang="en-US" sz="1800" dirty="0">
                <a:solidFill>
                  <a:srgbClr val="464646"/>
                </a:solidFill>
                <a:latin typeface="Roboto" panose="02000000000000000000" pitchFamily="2" charset="0"/>
              </a:rPr>
              <a:t>As we’ve shown in this presentation, the energy from the Sun is key to creating our earth’s seasons. A little more advanced topic is to discuss how we quantify the amount of energy we receive from the Sun. The Sun has a temperature of about 5800 K or 10,000</a:t>
            </a:r>
            <a:r>
              <a:rPr lang="en-US" sz="1800" dirty="0">
                <a:solidFill>
                  <a:srgbClr val="000000"/>
                </a:solidFill>
                <a:latin typeface="Roboto Medium" panose="02000000000000000000" pitchFamily="2" charset="0"/>
              </a:rPr>
              <a:t>°</a:t>
            </a:r>
            <a:r>
              <a:rPr lang="en-US" sz="1800" dirty="0">
                <a:solidFill>
                  <a:srgbClr val="464646"/>
                </a:solidFill>
                <a:latin typeface="Roboto" panose="02000000000000000000" pitchFamily="2" charset="0"/>
              </a:rPr>
              <a:t>F! </a:t>
            </a:r>
          </a:p>
          <a:p>
            <a:r>
              <a:rPr lang="en-US" sz="1800" dirty="0">
                <a:solidFill>
                  <a:srgbClr val="464646"/>
                </a:solidFill>
                <a:latin typeface="Roboto" panose="02000000000000000000" pitchFamily="2" charset="0"/>
              </a:rPr>
              <a:t> </a:t>
            </a:r>
          </a:p>
          <a:p>
            <a:r>
              <a:rPr lang="en-US" sz="1800" dirty="0">
                <a:solidFill>
                  <a:srgbClr val="464646"/>
                </a:solidFill>
                <a:latin typeface="Roboto" panose="02000000000000000000" pitchFamily="2" charset="0"/>
              </a:rPr>
              <a:t>At the Sun’s core, the fusion of hydrogen into helium releases energy at the rate of 3.83 times 10</a:t>
            </a:r>
            <a:r>
              <a:rPr lang="en-US" sz="1800" baseline="30000" dirty="0">
                <a:solidFill>
                  <a:srgbClr val="464646"/>
                </a:solidFill>
                <a:latin typeface="Roboto" panose="02000000000000000000" pitchFamily="2" charset="0"/>
              </a:rPr>
              <a:t>26 </a:t>
            </a:r>
            <a:r>
              <a:rPr lang="en-US" sz="1800" baseline="0" dirty="0">
                <a:solidFill>
                  <a:srgbClr val="464646"/>
                </a:solidFill>
                <a:latin typeface="Roboto" panose="02000000000000000000" pitchFamily="2" charset="0"/>
              </a:rPr>
              <a:t>Watts. This power is relatively constant, but it is spread out over an ever-larger area as one gets further away from the Sun. </a:t>
            </a:r>
          </a:p>
          <a:p>
            <a:r>
              <a:rPr lang="en-US" sz="1800" baseline="0" dirty="0">
                <a:solidFill>
                  <a:srgbClr val="464646"/>
                </a:solidFill>
                <a:latin typeface="Roboto" panose="02000000000000000000" pitchFamily="2" charset="0"/>
              </a:rPr>
              <a:t> </a:t>
            </a:r>
          </a:p>
          <a:p>
            <a:r>
              <a:rPr lang="en-US" sz="1800" baseline="0" dirty="0">
                <a:solidFill>
                  <a:srgbClr val="464646"/>
                </a:solidFill>
                <a:latin typeface="Roboto" panose="02000000000000000000" pitchFamily="2" charset="0"/>
              </a:rPr>
              <a:t>If we want to look at the intensity of the Sun’s power at the earth, we need to take into consideration the Earth’s average distance from the Sun, which is about 150 Giga meters or 150 x 10</a:t>
            </a:r>
            <a:r>
              <a:rPr lang="en-US" sz="1800" baseline="30000" dirty="0">
                <a:solidFill>
                  <a:srgbClr val="464646"/>
                </a:solidFill>
                <a:latin typeface="Roboto" panose="02000000000000000000" pitchFamily="2" charset="0"/>
              </a:rPr>
              <a:t>9</a:t>
            </a:r>
            <a:r>
              <a:rPr lang="en-US" sz="1800" baseline="0" dirty="0">
                <a:solidFill>
                  <a:srgbClr val="464646"/>
                </a:solidFill>
                <a:latin typeface="Roboto" panose="02000000000000000000" pitchFamily="2" charset="0"/>
              </a:rPr>
              <a:t> meters.</a:t>
            </a:r>
          </a:p>
          <a:p>
            <a:endParaRPr lang="en-US" sz="1800" baseline="0" dirty="0">
              <a:solidFill>
                <a:srgbClr val="464646"/>
              </a:solidFill>
              <a:latin typeface="Roboto" panose="02000000000000000000" pitchFamily="2" charset="0"/>
            </a:endParaRPr>
          </a:p>
          <a:p>
            <a:r>
              <a:rPr lang="en-US" sz="1800" baseline="0" dirty="0">
                <a:solidFill>
                  <a:srgbClr val="464646"/>
                </a:solidFill>
                <a:latin typeface="Roboto" panose="02000000000000000000" pitchFamily="2" charset="0"/>
              </a:rPr>
              <a:t>Since the Earth’s energy is being radiated in all directions, we need to imagine a sphere that surrounds the Sun with a radius of 150 Giga meters.</a:t>
            </a:r>
          </a:p>
          <a:p>
            <a:r>
              <a:rPr lang="en-US" sz="1800" baseline="0" dirty="0">
                <a:solidFill>
                  <a:srgbClr val="464646"/>
                </a:solidFill>
                <a:latin typeface="Roboto" panose="02000000000000000000" pitchFamily="2" charset="0"/>
              </a:rPr>
              <a:t> </a:t>
            </a:r>
          </a:p>
          <a:p>
            <a:r>
              <a:rPr lang="en-US" sz="1800" baseline="0" dirty="0">
                <a:solidFill>
                  <a:srgbClr val="464646"/>
                </a:solidFill>
                <a:latin typeface="Roboto" panose="02000000000000000000" pitchFamily="2" charset="0"/>
              </a:rPr>
              <a:t>The surface area of that sphere would be calculated as 4 </a:t>
            </a:r>
            <a:r>
              <a:rPr lang="en-US" sz="1800" i="1" baseline="0" dirty="0">
                <a:solidFill>
                  <a:srgbClr val="000000"/>
                </a:solidFill>
                <a:latin typeface="Cambria Math" panose="02040503050406030204" pitchFamily="18" charset="0"/>
              </a:rPr>
              <a:t>𝜋</a:t>
            </a:r>
            <a:r>
              <a:rPr lang="en-US" sz="1800" i="0" baseline="0" dirty="0">
                <a:solidFill>
                  <a:srgbClr val="464646"/>
                </a:solidFill>
                <a:latin typeface="Roboto" panose="02000000000000000000" pitchFamily="2" charset="0"/>
              </a:rPr>
              <a:t> r</a:t>
            </a:r>
            <a:r>
              <a:rPr lang="en-US" sz="1800" i="0" baseline="30000" dirty="0">
                <a:solidFill>
                  <a:srgbClr val="464646"/>
                </a:solidFill>
                <a:latin typeface="Roboto" panose="02000000000000000000" pitchFamily="2" charset="0"/>
              </a:rPr>
              <a:t>2</a:t>
            </a:r>
            <a:r>
              <a:rPr lang="en-US" sz="1800" i="0" baseline="0" dirty="0">
                <a:solidFill>
                  <a:srgbClr val="464646"/>
                </a:solidFill>
                <a:latin typeface="Roboto" panose="02000000000000000000" pitchFamily="2" charset="0"/>
              </a:rPr>
              <a:t> . </a:t>
            </a:r>
          </a:p>
          <a:p>
            <a:r>
              <a:rPr lang="en-US" sz="1800" i="0" baseline="0" dirty="0">
                <a:solidFill>
                  <a:srgbClr val="464646"/>
                </a:solidFill>
                <a:latin typeface="Roboto" panose="02000000000000000000" pitchFamily="2" charset="0"/>
              </a:rPr>
              <a:t> </a:t>
            </a:r>
          </a:p>
          <a:p>
            <a:r>
              <a:rPr lang="en-US" sz="1800" i="0" baseline="0" dirty="0">
                <a:solidFill>
                  <a:srgbClr val="464646"/>
                </a:solidFill>
                <a:latin typeface="Roboto" panose="02000000000000000000" pitchFamily="2" charset="0"/>
              </a:rPr>
              <a:t>To then calculate the solar constant, we would take the 3.83 X 10</a:t>
            </a:r>
            <a:r>
              <a:rPr lang="en-US" sz="1800" i="0" baseline="30000" dirty="0">
                <a:solidFill>
                  <a:srgbClr val="464646"/>
                </a:solidFill>
                <a:latin typeface="Roboto" panose="02000000000000000000" pitchFamily="2" charset="0"/>
              </a:rPr>
              <a:t>26</a:t>
            </a:r>
            <a:r>
              <a:rPr lang="en-US" sz="1800" i="0" baseline="0" dirty="0">
                <a:solidFill>
                  <a:srgbClr val="464646"/>
                </a:solidFill>
                <a:latin typeface="Roboto" panose="02000000000000000000" pitchFamily="2" charset="0"/>
              </a:rPr>
              <a:t> W of power divided by the surface area of that sphere -- 4 </a:t>
            </a:r>
            <a:r>
              <a:rPr lang="en-US" sz="1800" i="1" baseline="0" dirty="0">
                <a:solidFill>
                  <a:srgbClr val="000000"/>
                </a:solidFill>
                <a:latin typeface="Cambria Math" panose="02040503050406030204" pitchFamily="18" charset="0"/>
              </a:rPr>
              <a:t>𝜋</a:t>
            </a:r>
            <a:r>
              <a:rPr lang="en-US" sz="1800" i="0" baseline="0" dirty="0">
                <a:solidFill>
                  <a:srgbClr val="464646"/>
                </a:solidFill>
                <a:latin typeface="Roboto" panose="02000000000000000000" pitchFamily="2" charset="0"/>
              </a:rPr>
              <a:t> times the radius of (150 x 10</a:t>
            </a:r>
            <a:r>
              <a:rPr lang="en-US" sz="1800" i="0" baseline="30000" dirty="0">
                <a:solidFill>
                  <a:srgbClr val="464646"/>
                </a:solidFill>
                <a:latin typeface="Roboto" panose="02000000000000000000" pitchFamily="2" charset="0"/>
              </a:rPr>
              <a:t>9</a:t>
            </a:r>
            <a:r>
              <a:rPr lang="en-US" sz="1800" i="0" baseline="0" dirty="0">
                <a:solidFill>
                  <a:srgbClr val="464646"/>
                </a:solidFill>
                <a:latin typeface="Roboto" panose="02000000000000000000" pitchFamily="2" charset="0"/>
              </a:rPr>
              <a:t> m) squared to get 1355 Watts/m</a:t>
            </a:r>
            <a:r>
              <a:rPr lang="en-US" sz="1800" i="0" baseline="30000" dirty="0">
                <a:solidFill>
                  <a:srgbClr val="464646"/>
                </a:solidFill>
                <a:latin typeface="Roboto" panose="02000000000000000000" pitchFamily="2" charset="0"/>
              </a:rPr>
              <a:t>2</a:t>
            </a:r>
            <a:r>
              <a:rPr lang="en-US" sz="1800" i="0" baseline="0" dirty="0">
                <a:solidFill>
                  <a:srgbClr val="464646"/>
                </a:solidFill>
                <a:latin typeface="Roboto" panose="02000000000000000000" pitchFamily="2" charset="0"/>
              </a:rPr>
              <a:t>, or about 1360 Watts/m</a:t>
            </a:r>
            <a:r>
              <a:rPr lang="en-US" sz="1800" i="0" baseline="30000" dirty="0">
                <a:solidFill>
                  <a:srgbClr val="464646"/>
                </a:solidFill>
                <a:latin typeface="Roboto" panose="02000000000000000000" pitchFamily="2" charset="0"/>
              </a:rPr>
              <a:t>2</a:t>
            </a:r>
            <a:r>
              <a:rPr lang="en-US" sz="1800" i="0" baseline="0" dirty="0">
                <a:solidFill>
                  <a:srgbClr val="464646"/>
                </a:solidFill>
                <a:latin typeface="Roboto" panose="02000000000000000000" pitchFamily="2" charset="0"/>
              </a:rPr>
              <a:t> depending on how the values were rounded. This is a good approximation of the amount of solar energy that reaches a unit area on a surface perpendicular to the Sun's rays at Earth's average distance from the Sun.</a:t>
            </a:r>
            <a:endParaRPr lang="en-US" sz="1800" i="0" baseline="0" dirty="0">
              <a:solidFill>
                <a:prstClr val="black"/>
              </a:solidFill>
              <a:latin typeface="Microsoft Sans Serif" panose="020B0604020202020204" pitchFamily="34" charset="0"/>
            </a:endParaRPr>
          </a:p>
          <a:p>
            <a:endParaRPr lang="en-US" sz="1200" kern="1200" dirty="0">
              <a:solidFill>
                <a:schemeClr val="tx1"/>
              </a:solidFill>
              <a:effectLst/>
              <a:ea typeface="+mn-ea"/>
              <a:cs typeface="+mn-cs"/>
            </a:endParaRPr>
          </a:p>
        </p:txBody>
      </p:sp>
      <p:sp>
        <p:nvSpPr>
          <p:cNvPr id="4" name="Slide Number Placeholder 3"/>
          <p:cNvSpPr>
            <a:spLocks noGrp="1"/>
          </p:cNvSpPr>
          <p:nvPr>
            <p:ph type="sldNum" idx="10"/>
          </p:nvPr>
        </p:nvSpPr>
        <p:spPr/>
        <p:txBody>
          <a:bodyPr/>
          <a:lstStyle/>
          <a:p>
            <a:pPr>
              <a:defRPr/>
            </a:pPr>
            <a:fld id="{E2AB548F-EE85-504B-8BA1-E503B1E84738}" type="slidenum">
              <a:rPr lang="en-GB" smtClean="0"/>
              <a:pPr>
                <a:defRPr/>
              </a:pPr>
              <a:t>25</a:t>
            </a:fld>
            <a:endParaRPr lang="en-GB" dirty="0"/>
          </a:p>
        </p:txBody>
      </p:sp>
    </p:spTree>
    <p:extLst>
      <p:ext uri="{BB962C8B-B14F-4D97-AF65-F5344CB8AC3E}">
        <p14:creationId xmlns:p14="http://schemas.microsoft.com/office/powerpoint/2010/main" val="378812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081713" cy="3421063"/>
          </a:xfrm>
        </p:spPr>
      </p:sp>
      <p:sp>
        <p:nvSpPr>
          <p:cNvPr id="3" name="Notes Placeholder 2"/>
          <p:cNvSpPr>
            <a:spLocks noGrp="1"/>
          </p:cNvSpPr>
          <p:nvPr>
            <p:ph type="body" idx="1"/>
          </p:nvPr>
        </p:nvSpPr>
        <p:spPr/>
        <p:txBody>
          <a:bodyPr/>
          <a:lstStyle/>
          <a:p>
            <a:r>
              <a:rPr lang="en-US" sz="1800" dirty="0">
                <a:solidFill>
                  <a:srgbClr val="464646"/>
                </a:solidFill>
                <a:latin typeface="Roboto" panose="02000000000000000000" pitchFamily="2" charset="0"/>
              </a:rPr>
              <a:t>Because the Oklahoma </a:t>
            </a:r>
            <a:r>
              <a:rPr lang="en-US" sz="1800" dirty="0" err="1">
                <a:solidFill>
                  <a:srgbClr val="464646"/>
                </a:solidFill>
                <a:latin typeface="Roboto" panose="02000000000000000000" pitchFamily="2" charset="0"/>
              </a:rPr>
              <a:t>Mesonet</a:t>
            </a:r>
            <a:r>
              <a:rPr lang="en-US" sz="1800" dirty="0">
                <a:solidFill>
                  <a:srgbClr val="464646"/>
                </a:solidFill>
                <a:latin typeface="Roboto" panose="02000000000000000000" pitchFamily="2" charset="0"/>
              </a:rPr>
              <a:t> measures solar radiation, we can create daily graphs. Once your students become familiar with the tool and begin making graphs on their own, there are endless data analysis projects for them to explore. They can compare different years at the same site, compare sites in different regions of the state, or determine which month of the year a site is cloudiest. How many clear sky days occur each year? Is the number of clear sky days increasing? Are clear sky days increasing more during a particular season?</a:t>
            </a:r>
          </a:p>
          <a:p>
            <a:endParaRPr lang="en-US" sz="1800" dirty="0">
              <a:solidFill>
                <a:srgbClr val="464646"/>
              </a:solidFill>
              <a:latin typeface="Roboto" panose="02000000000000000000" pitchFamily="2" charset="0"/>
            </a:endParaRPr>
          </a:p>
          <a:p>
            <a:r>
              <a:rPr lang="en-US" sz="1800" dirty="0">
                <a:solidFill>
                  <a:srgbClr val="464646"/>
                </a:solidFill>
                <a:latin typeface="Roboto" panose="02000000000000000000" pitchFamily="2" charset="0"/>
              </a:rPr>
              <a:t>The graph shown is for the Woodward site from July 9th, 2024. As you move in toward the center of the graph from the left and right sides, the 0 W/m</a:t>
            </a:r>
            <a:r>
              <a:rPr lang="en-US" sz="1800" baseline="30000" dirty="0">
                <a:solidFill>
                  <a:srgbClr val="464646"/>
                </a:solidFill>
                <a:latin typeface="Roboto" panose="02000000000000000000" pitchFamily="2" charset="0"/>
              </a:rPr>
              <a:t>2</a:t>
            </a:r>
            <a:r>
              <a:rPr lang="en-US" sz="1800" baseline="0" dirty="0">
                <a:solidFill>
                  <a:srgbClr val="464646"/>
                </a:solidFill>
                <a:latin typeface="Roboto" panose="02000000000000000000" pitchFamily="2" charset="0"/>
              </a:rPr>
              <a:t> represent the nighttime hours. </a:t>
            </a:r>
          </a:p>
          <a:p>
            <a:endParaRPr lang="en-US" sz="1800" baseline="0" dirty="0">
              <a:solidFill>
                <a:srgbClr val="464646"/>
              </a:solidFill>
              <a:latin typeface="Roboto" panose="02000000000000000000" pitchFamily="2" charset="0"/>
            </a:endParaRPr>
          </a:p>
          <a:p>
            <a:r>
              <a:rPr lang="en-US" sz="1800" baseline="0" dirty="0">
                <a:solidFill>
                  <a:srgbClr val="464646"/>
                </a:solidFill>
                <a:latin typeface="Roboto" panose="02000000000000000000" pitchFamily="2" charset="0"/>
              </a:rPr>
              <a:t>As you approach the 6:30 am time, the solar radiation value begins to increase at sunrise. On the right, you can see the solar radiation value again approach 0 W/m</a:t>
            </a:r>
            <a:r>
              <a:rPr lang="en-US" sz="1800" baseline="30000" dirty="0">
                <a:solidFill>
                  <a:srgbClr val="464646"/>
                </a:solidFill>
                <a:latin typeface="Roboto" panose="02000000000000000000" pitchFamily="2" charset="0"/>
              </a:rPr>
              <a:t>2 </a:t>
            </a:r>
            <a:r>
              <a:rPr lang="en-US" sz="1800" baseline="0" dirty="0">
                <a:solidFill>
                  <a:srgbClr val="464646"/>
                </a:solidFill>
                <a:latin typeface="Roboto" panose="02000000000000000000" pitchFamily="2" charset="0"/>
              </a:rPr>
              <a:t>at sunset. </a:t>
            </a:r>
          </a:p>
          <a:p>
            <a:endParaRPr lang="en-US" sz="1800" baseline="0" dirty="0">
              <a:solidFill>
                <a:srgbClr val="464646"/>
              </a:solidFill>
              <a:latin typeface="Roboto" panose="02000000000000000000" pitchFamily="2" charset="0"/>
            </a:endParaRPr>
          </a:p>
          <a:p>
            <a:r>
              <a:rPr lang="en-US" sz="1800" baseline="0" dirty="0">
                <a:solidFill>
                  <a:srgbClr val="464646"/>
                </a:solidFill>
                <a:latin typeface="Roboto" panose="02000000000000000000" pitchFamily="2" charset="0"/>
              </a:rPr>
              <a:t>In the middle of the graph, around noon local time, the solar radiation value is at the daily maximum. Notice that the curve is not completely smooth. The jagged valleys indicate that clouds were present blocking some of the solar radiation from reaching the sensor.</a:t>
            </a:r>
          </a:p>
          <a:p>
            <a:endParaRPr lang="en-US" sz="1800" baseline="0" dirty="0">
              <a:solidFill>
                <a:srgbClr val="464646"/>
              </a:solidFill>
              <a:latin typeface="Roboto" panose="02000000000000000000" pitchFamily="2" charset="0"/>
            </a:endParaRPr>
          </a:p>
          <a:p>
            <a:r>
              <a:rPr lang="en-US" sz="1800" baseline="0" dirty="0">
                <a:solidFill>
                  <a:srgbClr val="464646"/>
                </a:solidFill>
                <a:latin typeface="Roboto" panose="02000000000000000000" pitchFamily="2" charset="0"/>
              </a:rPr>
              <a:t>What is the maximum value measured at Woodward? How does that compare to the solar constant we calculated previously? Remember the solar constant is 1360 W/m</a:t>
            </a:r>
            <a:r>
              <a:rPr lang="en-US" sz="1800" baseline="30000" dirty="0">
                <a:solidFill>
                  <a:srgbClr val="464646"/>
                </a:solidFill>
                <a:latin typeface="Roboto" panose="02000000000000000000" pitchFamily="2" charset="0"/>
              </a:rPr>
              <a:t>2</a:t>
            </a:r>
            <a:r>
              <a:rPr lang="en-US" sz="1800" baseline="0" dirty="0">
                <a:solidFill>
                  <a:srgbClr val="464646"/>
                </a:solidFill>
                <a:latin typeface="Roboto" panose="02000000000000000000" pitchFamily="2" charset="0"/>
              </a:rPr>
              <a:t>. Why is Woodward receiving less solar radiation than expected? </a:t>
            </a:r>
          </a:p>
          <a:p>
            <a:endParaRPr lang="en-US" sz="1800" baseline="0" dirty="0">
              <a:solidFill>
                <a:srgbClr val="464646"/>
              </a:solidFill>
              <a:latin typeface="Roboto" panose="02000000000000000000" pitchFamily="2" charset="0"/>
            </a:endParaRPr>
          </a:p>
          <a:p>
            <a:r>
              <a:rPr lang="en-US" sz="1800" baseline="0" dirty="0">
                <a:solidFill>
                  <a:srgbClr val="464646"/>
                </a:solidFill>
                <a:latin typeface="Roboto" panose="02000000000000000000" pitchFamily="2" charset="0"/>
              </a:rPr>
              <a:t>Those breaks in the curve give us some clues. First, the atmosphere absorbs and scatters some of the radiation before it reaches the Earth’s surface or the sensor. Secondly, the clouds overhead at Woodward will reflect some of the solar radiation back to space.</a:t>
            </a:r>
            <a:endParaRPr lang="en-US" sz="1800" baseline="0" dirty="0">
              <a:solidFill>
                <a:prstClr val="black"/>
              </a:solidFill>
              <a:latin typeface="Microsoft Sans Serif" panose="020B0604020202020204" pitchFamily="34" charset="0"/>
            </a:endParaRPr>
          </a:p>
          <a:p>
            <a:endParaRPr lang="en-US" sz="1600" kern="1200" dirty="0">
              <a:solidFill>
                <a:schemeClr val="tx1"/>
              </a:solidFill>
              <a:effectLst/>
              <a:latin typeface="Roboto" panose="02000000000000000000" pitchFamily="2" charset="0"/>
              <a:ea typeface="Roboto" panose="02000000000000000000" pitchFamily="2" charset="0"/>
              <a:cs typeface="+mn-cs"/>
            </a:endParaRPr>
          </a:p>
        </p:txBody>
      </p:sp>
      <p:sp>
        <p:nvSpPr>
          <p:cNvPr id="4" name="Slide Number Placeholder 3"/>
          <p:cNvSpPr>
            <a:spLocks noGrp="1"/>
          </p:cNvSpPr>
          <p:nvPr>
            <p:ph type="sldNum" idx="10"/>
          </p:nvPr>
        </p:nvSpPr>
        <p:spPr/>
        <p:txBody>
          <a:bodyPr/>
          <a:lstStyle/>
          <a:p>
            <a:pPr>
              <a:defRPr/>
            </a:pPr>
            <a:fld id="{E2AB548F-EE85-504B-8BA1-E503B1E84738}" type="slidenum">
              <a:rPr lang="en-GB" smtClean="0"/>
              <a:pPr>
                <a:defRPr/>
              </a:pPr>
              <a:t>26</a:t>
            </a:fld>
            <a:endParaRPr lang="en-GB" dirty="0"/>
          </a:p>
        </p:txBody>
      </p:sp>
    </p:spTree>
    <p:extLst>
      <p:ext uri="{BB962C8B-B14F-4D97-AF65-F5344CB8AC3E}">
        <p14:creationId xmlns:p14="http://schemas.microsoft.com/office/powerpoint/2010/main" val="665981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We encourage you to explore with data beyond what we provided in this module.</a:t>
            </a:r>
          </a:p>
          <a:p>
            <a:endParaRPr lang="en-US" sz="1600"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pPr/>
              <a:t>27</a:t>
            </a:fld>
            <a:endParaRPr lang="en-US" dirty="0"/>
          </a:p>
        </p:txBody>
      </p:sp>
    </p:spTree>
    <p:extLst>
      <p:ext uri="{BB962C8B-B14F-4D97-AF65-F5344CB8AC3E}">
        <p14:creationId xmlns:p14="http://schemas.microsoft.com/office/powerpoint/2010/main" val="2171930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Build your own long-term average maps with the map tool in the Past Data -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Resources section of the Oklahoma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website. The tool can be used to create solar radiation and air temperature maps for a single year, for a month from a particular year, or a season during a year.</a:t>
            </a:r>
          </a:p>
        </p:txBody>
      </p:sp>
      <p:sp>
        <p:nvSpPr>
          <p:cNvPr id="4" name="Slide Number Placeholder 3"/>
          <p:cNvSpPr>
            <a:spLocks noGrp="1"/>
          </p:cNvSpPr>
          <p:nvPr>
            <p:ph type="sldNum" sz="quarter" idx="5"/>
          </p:nvPr>
        </p:nvSpPr>
        <p:spPr/>
        <p:txBody>
          <a:bodyPr/>
          <a:lstStyle/>
          <a:p>
            <a:fld id="{60C527D6-21CF-FD46-8045-34BF206B28BE}" type="slidenum">
              <a:rPr lang="en-US" smtClean="0"/>
              <a:t>28</a:t>
            </a:fld>
            <a:endParaRPr lang="en-US"/>
          </a:p>
        </p:txBody>
      </p:sp>
    </p:spTree>
    <p:extLst>
      <p:ext uri="{BB962C8B-B14F-4D97-AF65-F5344CB8AC3E}">
        <p14:creationId xmlns:p14="http://schemas.microsoft.com/office/powerpoint/2010/main" val="254995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You can create a long-term average graph comparing a single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site over multiple years or compare multiple sites for the same year. Graphs can be made of solar radiation and air temperature along with other variables measured. The graph tool is found in the Past Data –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Resources section of the Oklahoma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website.</a:t>
            </a:r>
          </a:p>
          <a:p>
            <a:pPr marL="0" marR="0">
              <a:lnSpc>
                <a:spcPct val="150000"/>
              </a:lnSpc>
              <a:spcBef>
                <a:spcPts val="600"/>
              </a:spcBef>
              <a:spcAft>
                <a:spcPts val="60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60C527D6-21CF-FD46-8045-34BF206B28BE}" type="slidenum">
              <a:rPr lang="en-US" smtClean="0"/>
              <a:t>29</a:t>
            </a:fld>
            <a:endParaRPr lang="en-US"/>
          </a:p>
        </p:txBody>
      </p:sp>
    </p:spTree>
    <p:extLst>
      <p:ext uri="{BB962C8B-B14F-4D97-AF65-F5344CB8AC3E}">
        <p14:creationId xmlns:p14="http://schemas.microsoft.com/office/powerpoint/2010/main" val="291221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Students can observe the effects of sunlight striking the surface of the Earth at an angle using a beach ball (or similar spherical object) and a working flashlight. The intensity or brightness of the light where it meets the object is very bright. </a:t>
            </a:r>
          </a:p>
          <a:p>
            <a:pPr marL="0" marR="0">
              <a:lnSpc>
                <a:spcPct val="150000"/>
              </a:lnSpc>
              <a:spcBef>
                <a:spcPts val="600"/>
              </a:spcBef>
              <a:spcAft>
                <a:spcPts val="0"/>
              </a:spcAft>
            </a:pP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They should also see the intensity decrease as they move away from the object and increase as they move closer. The intensity also changes, if the beam of light strikes the surface at an angle. </a:t>
            </a: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p>
          <a:p>
            <a:r>
              <a:rPr lang="en-US" sz="1600" dirty="0">
                <a:solidFill>
                  <a:srgbClr val="000000"/>
                </a:solidFill>
                <a:effectLst/>
                <a:latin typeface="Roboto" panose="02000000000000000000" pitchFamily="2" charset="0"/>
                <a:ea typeface="Roboto" panose="02000000000000000000" pitchFamily="2" charset="0"/>
              </a:rPr>
              <a:t>The tilt of the Earth on its axis has a similar effect on how intense the solar radiation is at each location on the Earth’s surface. When an area of the Earth is tilted towards the sun the solar radiation is more intense; tilted away less intense.</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t>3</a:t>
            </a:fld>
            <a:endParaRPr lang="en-US"/>
          </a:p>
        </p:txBody>
      </p:sp>
    </p:spTree>
    <p:extLst>
      <p:ext uri="{BB962C8B-B14F-4D97-AF65-F5344CB8AC3E}">
        <p14:creationId xmlns:p14="http://schemas.microsoft.com/office/powerpoint/2010/main" val="799844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Along with this video, you will find the slide deck used and links to other documents, images, and animations in the K-20 - Learning Modules section of the Oklahoma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website. </a:t>
            </a: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Do you have an idea for a new module topic? </a:t>
            </a: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We would love to have your feedback for any of our learning materials. </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Use the Contact form under the More menu of the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website. Select K-20 Education for the Inquiry Type then enter your comments, questions, or suggestions.</a:t>
            </a: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You have completed the Seasons module. I hope you will join us for another Learning Module soon. See you next time.</a:t>
            </a:r>
          </a:p>
        </p:txBody>
      </p:sp>
      <p:sp>
        <p:nvSpPr>
          <p:cNvPr id="4" name="Slide Number Placeholder 3"/>
          <p:cNvSpPr>
            <a:spLocks noGrp="1"/>
          </p:cNvSpPr>
          <p:nvPr>
            <p:ph type="sldNum" sz="quarter" idx="5"/>
          </p:nvPr>
        </p:nvSpPr>
        <p:spPr/>
        <p:txBody>
          <a:bodyPr/>
          <a:lstStyle/>
          <a:p>
            <a:fld id="{60C527D6-21CF-FD46-8045-34BF206B28BE}" type="slidenum">
              <a:rPr lang="en-US" smtClean="0"/>
              <a:t>30</a:t>
            </a:fld>
            <a:endParaRPr lang="en-US"/>
          </a:p>
        </p:txBody>
      </p:sp>
    </p:spTree>
    <p:extLst>
      <p:ext uri="{BB962C8B-B14F-4D97-AF65-F5344CB8AC3E}">
        <p14:creationId xmlns:p14="http://schemas.microsoft.com/office/powerpoint/2010/main" val="61777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8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During the equinoxes, March 21 for Spring and September 21 for Fall, the day is 12 hours long and the night is 12 hours long at all latitudes. From the image shown the Sun’s rays are hitting the Earth’s surface directly at all latitudes. No Sun ray travels a longer or shorter distance to reach the Earth’s surface.</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t>4</a:t>
            </a:fld>
            <a:endParaRPr lang="en-US"/>
          </a:p>
        </p:txBody>
      </p:sp>
    </p:spTree>
    <p:extLst>
      <p:ext uri="{BB962C8B-B14F-4D97-AF65-F5344CB8AC3E}">
        <p14:creationId xmlns:p14="http://schemas.microsoft.com/office/powerpoint/2010/main" val="133615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The Oklahoma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is a network of weather stations. There is at least one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tower in each county of Oklahoma. Have your students identify the station or stations in your county.</a:t>
            </a:r>
          </a:p>
        </p:txBody>
      </p:sp>
      <p:sp>
        <p:nvSpPr>
          <p:cNvPr id="4" name="Slide Number Placeholder 3"/>
          <p:cNvSpPr>
            <a:spLocks noGrp="1"/>
          </p:cNvSpPr>
          <p:nvPr>
            <p:ph type="sldNum" sz="quarter" idx="5"/>
          </p:nvPr>
        </p:nvSpPr>
        <p:spPr/>
        <p:txBody>
          <a:bodyPr/>
          <a:lstStyle/>
          <a:p>
            <a:fld id="{60C527D6-21CF-FD46-8045-34BF206B28BE}" type="slidenum">
              <a:rPr lang="en-US" smtClean="0"/>
              <a:t>5</a:t>
            </a:fld>
            <a:endParaRPr lang="en-US"/>
          </a:p>
        </p:txBody>
      </p:sp>
    </p:spTree>
    <p:extLst>
      <p:ext uri="{BB962C8B-B14F-4D97-AF65-F5344CB8AC3E}">
        <p14:creationId xmlns:p14="http://schemas.microsoft.com/office/powerpoint/2010/main" val="2988450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Give your students the four solar radiation maps. Have them locate the Oklahoma </a:t>
            </a:r>
            <a:r>
              <a:rPr lang="en-US" sz="16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Mesonet</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site in their county and note the average solar radiation by season. Have students discuss whether the values for each season make sense. Is the largest solar radiation value in the summer months when the Earth is titled towards the sun?</a:t>
            </a: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The following slides show each map individually.</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For younger students you will need to help them understand that solar radiation tells us how much sunlight reaches your location. To really help them grasp this concept, try shining that flashlight from before on a piece of notebook paper sitting on the floor. The size of the paper represents 1 square meter. The light from the flashlight represents the number of Watts of energy from the sun. Move the flashlight closer to the paper and then farther away to change the intensity of the beam. If the light on the paper is bright, the value would be a higher Watts per square meter number. If the light on the paper is dimmer, the value would be a lower Watts per square meter number.</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For older students, have them generate similar maps (from the long-term average map tool on the </a:t>
            </a:r>
            <a:r>
              <a:rPr lang="en-US" sz="1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Mesonet</a:t>
            </a:r>
            <a:r>
              <a:rPr lang="en-US"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web site) for individual years. Which year had the highest average solar radiation values? The lowest? Students could research these years to determine if a significant weather event or events, more or fewer cloudy days, would have contributed to the above or below normal conditions.</a:t>
            </a:r>
            <a:endPar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p>
            <a:endParaRPr lang="en-US" sz="1600"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t>6</a:t>
            </a:fld>
            <a:endParaRPr lang="en-US"/>
          </a:p>
        </p:txBody>
      </p:sp>
    </p:spTree>
    <p:extLst>
      <p:ext uri="{BB962C8B-B14F-4D97-AF65-F5344CB8AC3E}">
        <p14:creationId xmlns:p14="http://schemas.microsoft.com/office/powerpoint/2010/main" val="292817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The Oklahoma </a:t>
            </a:r>
            <a:r>
              <a:rPr lang="en-US" sz="1600" dirty="0" err="1">
                <a:solidFill>
                  <a:srgbClr val="000000"/>
                </a:solidFill>
                <a:effectLst/>
                <a:latin typeface="Roboto" panose="02000000000000000000" pitchFamily="2" charset="0"/>
                <a:ea typeface="MS Mincho" panose="02020609040205080304" pitchFamily="49" charset="-128"/>
                <a:cs typeface="Roboto" panose="02000000000000000000" pitchFamily="2" charset="0"/>
              </a:rPr>
              <a:t>Mesonet</a:t>
            </a:r>
            <a:r>
              <a:rPr lang="en-US" sz="16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collects solar radiation. Using the long-term averages map tool on the website, you can create maps of solar radiation to use in your classroom. This first map shows the average maximum solar radiation across Oklahoma for the Spring months from 2009 to 2023. The station with the lowest value is Copan with a value of 849 Watts per square meter. The station with the highest value is Kenton with a value of 988 Watts per square meter. What is the value at your closest </a:t>
            </a:r>
            <a:r>
              <a:rPr lang="en-US" sz="1600" dirty="0" err="1">
                <a:solidFill>
                  <a:srgbClr val="000000"/>
                </a:solidFill>
                <a:effectLst/>
                <a:latin typeface="Roboto" panose="02000000000000000000" pitchFamily="2" charset="0"/>
                <a:ea typeface="MS Mincho" panose="02020609040205080304" pitchFamily="49" charset="-128"/>
                <a:cs typeface="Roboto" panose="02000000000000000000" pitchFamily="2" charset="0"/>
              </a:rPr>
              <a:t>Mesonet</a:t>
            </a:r>
            <a:r>
              <a:rPr lang="en-US" sz="16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tower? Is the value closer to Copan or Kenton?</a:t>
            </a:r>
            <a:endParaRPr lang="en-US" sz="1600"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t>7</a:t>
            </a:fld>
            <a:endParaRPr lang="en-US"/>
          </a:p>
        </p:txBody>
      </p:sp>
    </p:spTree>
    <p:extLst>
      <p:ext uri="{BB962C8B-B14F-4D97-AF65-F5344CB8AC3E}">
        <p14:creationId xmlns:p14="http://schemas.microsoft.com/office/powerpoint/2010/main" val="294315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6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Next is Summer. The station with the lowest value is Copan with a value of 971 Watts per square meter. The station with the highest value is Kenton with a value of 1041 Watts per square meter. What is the value at your closest </a:t>
            </a:r>
            <a:r>
              <a:rPr lang="en-US" sz="1600" dirty="0" err="1">
                <a:solidFill>
                  <a:srgbClr val="000000"/>
                </a:solidFill>
                <a:effectLst/>
                <a:latin typeface="Roboto" panose="02000000000000000000" pitchFamily="2" charset="0"/>
                <a:ea typeface="MS Mincho" panose="02020609040205080304" pitchFamily="49" charset="-128"/>
                <a:cs typeface="Roboto" panose="02000000000000000000" pitchFamily="2" charset="0"/>
              </a:rPr>
              <a:t>Mesonet</a:t>
            </a:r>
            <a:r>
              <a:rPr lang="en-US" sz="16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tower? Is the value closer to Copan or Kenton?</a:t>
            </a:r>
            <a:endParaRPr lang="en-US" sz="16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C527D6-21CF-FD46-8045-34BF206B28BE}" type="slidenum">
              <a:rPr lang="en-US" smtClean="0"/>
              <a:t>8</a:t>
            </a:fld>
            <a:endParaRPr lang="en-US"/>
          </a:p>
        </p:txBody>
      </p:sp>
    </p:spTree>
    <p:extLst>
      <p:ext uri="{BB962C8B-B14F-4D97-AF65-F5344CB8AC3E}">
        <p14:creationId xmlns:p14="http://schemas.microsoft.com/office/powerpoint/2010/main" val="336679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Moving into Fall. The station with the lowest value is Copan with a value of 682 Watts per square meter. The station with the highest value is Kenton with a value of 752 Watts per square meter. What is the value at your closest </a:t>
            </a:r>
            <a:r>
              <a:rPr lang="en-US" sz="1600" dirty="0" err="1">
                <a:solidFill>
                  <a:srgbClr val="000000"/>
                </a:solidFill>
                <a:effectLst/>
                <a:latin typeface="Roboto" panose="02000000000000000000" pitchFamily="2" charset="0"/>
                <a:ea typeface="MS Mincho" panose="02020609040205080304" pitchFamily="49" charset="-128"/>
                <a:cs typeface="Roboto" panose="02000000000000000000" pitchFamily="2" charset="0"/>
              </a:rPr>
              <a:t>Mesonet</a:t>
            </a:r>
            <a:r>
              <a:rPr lang="en-US" sz="1600" dirty="0">
                <a:solidFill>
                  <a:srgbClr val="000000"/>
                </a:solidFill>
                <a:effectLst/>
                <a:latin typeface="Roboto" panose="02000000000000000000" pitchFamily="2" charset="0"/>
                <a:ea typeface="MS Mincho" panose="02020609040205080304" pitchFamily="49" charset="-128"/>
                <a:cs typeface="Roboto" panose="02000000000000000000" pitchFamily="2" charset="0"/>
              </a:rPr>
              <a:t> tower? Is the value closer to Copan or Kenton?</a:t>
            </a:r>
            <a:endParaRPr lang="en-US" sz="1600" dirty="0"/>
          </a:p>
        </p:txBody>
      </p:sp>
      <p:sp>
        <p:nvSpPr>
          <p:cNvPr id="4" name="Slide Number Placeholder 3"/>
          <p:cNvSpPr>
            <a:spLocks noGrp="1"/>
          </p:cNvSpPr>
          <p:nvPr>
            <p:ph type="sldNum" sz="quarter" idx="5"/>
          </p:nvPr>
        </p:nvSpPr>
        <p:spPr/>
        <p:txBody>
          <a:bodyPr/>
          <a:lstStyle/>
          <a:p>
            <a:fld id="{60C527D6-21CF-FD46-8045-34BF206B28BE}" type="slidenum">
              <a:rPr lang="en-US" smtClean="0"/>
              <a:t>9</a:t>
            </a:fld>
            <a:endParaRPr lang="en-US"/>
          </a:p>
        </p:txBody>
      </p:sp>
    </p:spTree>
    <p:extLst>
      <p:ext uri="{BB962C8B-B14F-4D97-AF65-F5344CB8AC3E}">
        <p14:creationId xmlns:p14="http://schemas.microsoft.com/office/powerpoint/2010/main" val="293224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BB447-754F-7885-71B9-C5CB043D5160}"/>
              </a:ext>
            </a:extLst>
          </p:cNvPr>
          <p:cNvSpPr>
            <a:spLocks noGrp="1"/>
          </p:cNvSpPr>
          <p:nvPr>
            <p:ph type="ctrTitle"/>
          </p:nvPr>
        </p:nvSpPr>
        <p:spPr>
          <a:xfrm>
            <a:off x="1524000" y="1122363"/>
            <a:ext cx="9144000" cy="2387600"/>
          </a:xfrm>
        </p:spPr>
        <p:txBody>
          <a:bodyPr anchor="b"/>
          <a:lstStyle>
            <a:lvl1pPr algn="ctr">
              <a:defRPr sz="6000" b="0" i="0">
                <a:latin typeface="Roboto Medium" panose="02000000000000000000" pitchFamily="2" charset="0"/>
                <a:ea typeface="Roboto Medium"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1743FA0F-22EC-2523-8837-43644167474F}"/>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989854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B302-BAB4-931E-1653-4C5D8AAEF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30CA1-DD43-D6AE-4D4E-C96826E0F5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BF5290D-11C3-BB6E-D79B-1D7B6C42B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0820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16AEB6-793E-5DB2-4775-4D0EE9953217}"/>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5872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026E-59FC-B597-4DD9-C3F97B53D9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419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D00B-2B4F-C07C-560D-62AD976D8B3F}"/>
              </a:ext>
            </a:extLst>
          </p:cNvPr>
          <p:cNvSpPr>
            <a:spLocks noGrp="1"/>
          </p:cNvSpPr>
          <p:nvPr>
            <p:ph type="title"/>
          </p:nvPr>
        </p:nvSpPr>
        <p:spPr>
          <a:ln>
            <a:noFill/>
          </a:ln>
        </p:spPr>
        <p:txBody>
          <a:bodyPr/>
          <a:lstStyle>
            <a:lvl1pPr>
              <a:defRPr b="1" i="0"/>
            </a:lvl1pPr>
          </a:lstStyle>
          <a:p>
            <a:r>
              <a:rPr lang="en-US" dirty="0"/>
              <a:t>Click to edit Master title style</a:t>
            </a:r>
          </a:p>
        </p:txBody>
      </p:sp>
      <p:sp>
        <p:nvSpPr>
          <p:cNvPr id="3" name="Content Placeholder 2">
            <a:extLst>
              <a:ext uri="{FF2B5EF4-FFF2-40B4-BE49-F238E27FC236}">
                <a16:creationId xmlns:a16="http://schemas.microsoft.com/office/drawing/2014/main" id="{72A4EA78-D67D-BFC8-105A-8A3ED59B8F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9602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CE4A-9A4F-499B-F88C-0DE2C4343B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3029DF-0353-17A4-3B1E-BE05B22F440E}"/>
              </a:ext>
            </a:extLst>
          </p:cNvPr>
          <p:cNvSpPr>
            <a:spLocks noGrp="1"/>
          </p:cNvSpPr>
          <p:nvPr>
            <p:ph type="body" idx="1"/>
          </p:nvPr>
        </p:nvSpPr>
        <p:spPr>
          <a:xfrm>
            <a:off x="831850" y="4589463"/>
            <a:ext cx="10515600" cy="1500187"/>
          </a:xfrm>
        </p:spPr>
        <p:txBody>
          <a:bodyPr/>
          <a:lstStyle>
            <a:lvl1pPr marL="0" indent="0">
              <a:buNone/>
              <a:defRPr sz="2400">
                <a:solidFill>
                  <a:srgbClr val="22222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81554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764E1-3BE4-87B7-CFAA-7B2F590ED1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E94D6F-4ED4-4C52-2018-3952EED8E3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A59043-2A16-D90B-CB64-50C5007D96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222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A98E-032E-7C68-563F-E0FDBC9F6F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CBB9A6-7C9E-6A8D-8DE1-75C635F57E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9AC8F-C739-AF83-DEF9-666A0D86DC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F2987E-0734-343B-2CAD-7DB1E22CEC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63F821-CB52-4173-95D9-F08BD9D2E8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47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026E-59FC-B597-4DD9-C3F97B53D9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206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026E-59FC-B597-4DD9-C3F97B53D91F}"/>
              </a:ext>
            </a:extLst>
          </p:cNvPr>
          <p:cNvSpPr>
            <a:spLocks noGrp="1"/>
          </p:cNvSpPr>
          <p:nvPr>
            <p:ph type="title"/>
          </p:nvPr>
        </p:nvSpPr>
        <p:spPr>
          <a:xfrm>
            <a:off x="645017" y="1470316"/>
            <a:ext cx="10515600" cy="1325563"/>
          </a:xfr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66158448-BF5B-96C6-30D9-B5647249E3AE}"/>
              </a:ext>
            </a:extLst>
          </p:cNvPr>
          <p:cNvSpPr>
            <a:spLocks noGrp="1"/>
          </p:cNvSpPr>
          <p:nvPr>
            <p:ph type="body" sz="quarter" idx="10" hasCustomPrompt="1"/>
          </p:nvPr>
        </p:nvSpPr>
        <p:spPr>
          <a:xfrm>
            <a:off x="645017" y="287851"/>
            <a:ext cx="10515600" cy="1042988"/>
          </a:xfrm>
        </p:spPr>
        <p:txBody>
          <a:bodyPr>
            <a:normAutofit/>
          </a:bodyPr>
          <a:lstStyle>
            <a:lvl1pPr marL="0" indent="0">
              <a:buNone/>
              <a:defRPr sz="3200" b="1">
                <a:solidFill>
                  <a:srgbClr val="004D80"/>
                </a:solidFill>
                <a:latin typeface="Roboto Medium" panose="02000000000000000000" pitchFamily="2" charset="0"/>
                <a:ea typeface="Roboto Medium" panose="02000000000000000000" pitchFamily="2" charset="0"/>
              </a:defRPr>
            </a:lvl1pPr>
          </a:lstStyle>
          <a:p>
            <a:pPr lvl="0"/>
            <a:r>
              <a:rPr lang="en-US" dirty="0"/>
              <a:t>Link</a:t>
            </a:r>
          </a:p>
        </p:txBody>
      </p:sp>
    </p:spTree>
    <p:extLst>
      <p:ext uri="{BB962C8B-B14F-4D97-AF65-F5344CB8AC3E}">
        <p14:creationId xmlns:p14="http://schemas.microsoft.com/office/powerpoint/2010/main" val="361484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9057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D4A3-C441-9B3A-53E6-D2A259471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447B78-E24C-65AC-2C06-206B0257EC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4A2028-385B-DEA2-C977-FA49C9104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5007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D4AC2D-A47F-CA50-8EEF-F21891227A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B96B0BD-E9FC-0572-0C0E-C5D2BD0B39E9}"/>
              </a:ext>
            </a:extLst>
          </p:cNvPr>
          <p:cNvSpPr>
            <a:spLocks noGrp="1"/>
          </p:cNvSpPr>
          <p:nvPr>
            <p:ph type="body" idx="1"/>
          </p:nvPr>
        </p:nvSpPr>
        <p:spPr>
          <a:xfrm>
            <a:off x="838200" y="1825624"/>
            <a:ext cx="10515600" cy="39589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The Oklahoma Mesonet logo.">
            <a:extLst>
              <a:ext uri="{FF2B5EF4-FFF2-40B4-BE49-F238E27FC236}">
                <a16:creationId xmlns:a16="http://schemas.microsoft.com/office/drawing/2014/main" id="{29DF3764-CBD1-F68E-2AF2-1A09F676E13A}"/>
              </a:ext>
            </a:extLst>
          </p:cNvPr>
          <p:cNvPicPr>
            <a:picLocks noChangeAspect="1"/>
          </p:cNvPicPr>
          <p:nvPr userDrawn="1"/>
        </p:nvPicPr>
        <p:blipFill>
          <a:blip r:embed="rId13"/>
          <a:stretch>
            <a:fillRect/>
          </a:stretch>
        </p:blipFill>
        <p:spPr>
          <a:xfrm>
            <a:off x="9041130" y="6055010"/>
            <a:ext cx="2811166" cy="624704"/>
          </a:xfrm>
          <a:prstGeom prst="rect">
            <a:avLst/>
          </a:prstGeom>
        </p:spPr>
      </p:pic>
      <p:sp>
        <p:nvSpPr>
          <p:cNvPr id="7" name="Slide Number Placeholder 5">
            <a:extLst>
              <a:ext uri="{FF2B5EF4-FFF2-40B4-BE49-F238E27FC236}">
                <a16:creationId xmlns:a16="http://schemas.microsoft.com/office/drawing/2014/main" id="{1A2C4CA1-2431-6A44-1FCB-9B01E323EB87}"/>
              </a:ext>
            </a:extLst>
          </p:cNvPr>
          <p:cNvSpPr txBox="1">
            <a:spLocks/>
          </p:cNvSpPr>
          <p:nvPr userDrawn="1"/>
        </p:nvSpPr>
        <p:spPr>
          <a:xfrm>
            <a:off x="304800" y="6295390"/>
            <a:ext cx="589280" cy="365125"/>
          </a:xfrm>
          <a:prstGeom prst="rect">
            <a:avLst/>
          </a:prstGeom>
        </p:spPr>
        <p:txBody>
          <a:bodyPr/>
          <a:lstStyle>
            <a:defPPr>
              <a:defRPr lang="en-US"/>
            </a:defPPr>
            <a:lvl1pPr marL="0" algn="l" defTabSz="914400" rtl="0" eaLnBrk="1" latinLnBrk="0" hangingPunct="1">
              <a:defRPr sz="1800" kern="1200">
                <a:solidFill>
                  <a:srgbClr val="004D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C1605-512C-6A4A-BB12-4DEFD6DBEA79}" type="slidenum">
              <a:rPr lang="en-US" smtClean="0">
                <a:latin typeface="Roboto" panose="02000000000000000000" pitchFamily="2" charset="0"/>
                <a:ea typeface="Roboto" panose="02000000000000000000" pitchFamily="2" charset="0"/>
                <a:cs typeface="Roboto" panose="02000000000000000000" pitchFamily="2" charset="0"/>
              </a:rPr>
              <a:pPr/>
              <a:t>‹#›</a:t>
            </a:fld>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89993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6"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b="0" i="0" kern="1200">
          <a:solidFill>
            <a:srgbClr val="004D80"/>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2222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rgbClr val="22222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rgbClr val="222222"/>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q"/>
        <a:defRPr sz="1800" kern="1200">
          <a:solidFill>
            <a:srgbClr val="222222"/>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v"/>
        <a:defRPr sz="1800" kern="1200">
          <a:solidFill>
            <a:srgbClr val="222222"/>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44D28-5029-D060-436F-6F1068638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9ED90C-8D91-5BC5-F235-E3BD6DAF9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F856BF-678B-E29B-8E59-8DB3E7A7D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Roboto" panose="02000000000000000000" pitchFamily="2" charset="0"/>
              </a:defRPr>
            </a:lvl1pPr>
          </a:lstStyle>
          <a:p>
            <a:fld id="{48E8CFB8-2F51-FF4C-AA0D-A63EB523D613}" type="datetimeFigureOut">
              <a:rPr lang="en-US" smtClean="0"/>
              <a:pPr/>
              <a:t>10/18/2024</a:t>
            </a:fld>
            <a:endParaRPr lang="en-US" dirty="0"/>
          </a:p>
        </p:txBody>
      </p:sp>
      <p:sp>
        <p:nvSpPr>
          <p:cNvPr id="5" name="Footer Placeholder 4">
            <a:extLst>
              <a:ext uri="{FF2B5EF4-FFF2-40B4-BE49-F238E27FC236}">
                <a16:creationId xmlns:a16="http://schemas.microsoft.com/office/drawing/2014/main" id="{A7BBE93D-32E4-B77C-1EE1-277EE0A9C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Roboto"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B75DA072-8904-9EF7-492B-2F17AE399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Roboto" panose="02000000000000000000" pitchFamily="2" charset="0"/>
              </a:defRPr>
            </a:lvl1pPr>
          </a:lstStyle>
          <a:p>
            <a:fld id="{F952626F-87EA-BA4F-B362-0AD79098EB7B}" type="slidenum">
              <a:rPr lang="en-US" smtClean="0"/>
              <a:pPr/>
              <a:t>‹#›</a:t>
            </a:fld>
            <a:endParaRPr lang="en-US" dirty="0"/>
          </a:p>
        </p:txBody>
      </p:sp>
    </p:spTree>
    <p:extLst>
      <p:ext uri="{BB962C8B-B14F-4D97-AF65-F5344CB8AC3E}">
        <p14:creationId xmlns:p14="http://schemas.microsoft.com/office/powerpoint/2010/main" val="1916815114"/>
      </p:ext>
    </p:extLst>
  </p:cSld>
  <p:clrMap bg1="lt1" tx1="dk1" bg2="lt2" tx2="dk2" accent1="accent1" accent2="accent2" accent3="accent3" accent4="accent4" accent5="accent5" accent6="accent6" hlink="hlink" folHlink="folHlink"/>
  <p:sldLayoutIdLst>
    <p:sldLayoutId id="2147483665" r:id="rId1"/>
    <p:sldLayoutId id="2147483667" r:id="rId2"/>
  </p:sldLayoutIdLst>
  <p:txStyles>
    <p:titleStyle>
      <a:lvl1pPr algn="l" defTabSz="914400" rtl="0" eaLnBrk="1" latinLnBrk="0" hangingPunct="1">
        <a:lnSpc>
          <a:spcPct val="90000"/>
        </a:lnSpc>
        <a:spcBef>
          <a:spcPct val="0"/>
        </a:spcBef>
        <a:buNone/>
        <a:defRPr sz="4400" b="0" i="0" kern="1200">
          <a:solidFill>
            <a:srgbClr val="004D80"/>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4D80"/>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rgbClr val="004D80"/>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b="0" i="0" kern="1200">
          <a:solidFill>
            <a:srgbClr val="004D80"/>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Wingdings" pitchFamily="2" charset="2"/>
        <a:buChar char="q"/>
        <a:defRPr sz="1800" b="0" i="0" kern="1200">
          <a:solidFill>
            <a:srgbClr val="004D80"/>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Wingdings" pitchFamily="2" charset="2"/>
        <a:buChar char="v"/>
        <a:defRPr sz="1800" b="0" i="0" kern="1200">
          <a:solidFill>
            <a:srgbClr val="004D80"/>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230.png"/><Relationship Id="rId4" Type="http://schemas.openxmlformats.org/officeDocument/2006/relationships/image" Target="../media/image220.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mesonet.org/past-data/mesonet-resource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https://mesonet.org/past-data/mesonet-resource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mesonet.org/education/learning-material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ACB6-CA14-88CD-B1BA-C79D40267682}"/>
              </a:ext>
            </a:extLst>
          </p:cNvPr>
          <p:cNvSpPr>
            <a:spLocks noGrp="1"/>
          </p:cNvSpPr>
          <p:nvPr>
            <p:ph type="ctrTitle"/>
          </p:nvPr>
        </p:nvSpPr>
        <p:spPr/>
        <p:txBody>
          <a:bodyPr/>
          <a:lstStyle/>
          <a:p>
            <a:r>
              <a:rPr lang="en-US" dirty="0"/>
              <a:t>Seasons</a:t>
            </a:r>
          </a:p>
        </p:txBody>
      </p:sp>
      <p:sp>
        <p:nvSpPr>
          <p:cNvPr id="3" name="Subtitle 2">
            <a:extLst>
              <a:ext uri="{FF2B5EF4-FFF2-40B4-BE49-F238E27FC236}">
                <a16:creationId xmlns:a16="http://schemas.microsoft.com/office/drawing/2014/main" id="{9180DF96-D4B9-97F6-C672-BC92B41BD86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76716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84905250-B012-D98B-0C70-FDD43B129485}"/>
              </a:ext>
            </a:extLst>
          </p:cNvPr>
          <p:cNvSpPr>
            <a:spLocks noGrp="1"/>
          </p:cNvSpPr>
          <p:nvPr>
            <p:ph type="title"/>
          </p:nvPr>
        </p:nvSpPr>
        <p:spPr>
          <a:xfrm>
            <a:off x="838200" y="365125"/>
            <a:ext cx="10515600" cy="1325563"/>
          </a:xfrm>
        </p:spPr>
        <p:txBody>
          <a:bodyPr/>
          <a:lstStyle/>
          <a:p>
            <a:r>
              <a:rPr lang="en-US" dirty="0"/>
              <a:t>Winter Average Solar Radiation Map</a:t>
            </a:r>
          </a:p>
        </p:txBody>
      </p:sp>
      <p:pic>
        <p:nvPicPr>
          <p:cNvPr id="3" name="Picture 2" descr="Statewide map showing average maximum solar radiation from 2009 to 2023 during the Winter months each Oklahoma Mesonet station.">
            <a:extLst>
              <a:ext uri="{FF2B5EF4-FFF2-40B4-BE49-F238E27FC236}">
                <a16:creationId xmlns:a16="http://schemas.microsoft.com/office/drawing/2014/main" id="{628AB9F5-7B6D-CD04-5B46-13548BD780F0}"/>
              </a:ext>
            </a:extLst>
          </p:cNvPr>
          <p:cNvPicPr>
            <a:picLocks noChangeAspect="1"/>
          </p:cNvPicPr>
          <p:nvPr/>
        </p:nvPicPr>
        <p:blipFill>
          <a:blip r:embed="rId3"/>
          <a:stretch>
            <a:fillRect/>
          </a:stretch>
        </p:blipFill>
        <p:spPr>
          <a:xfrm>
            <a:off x="0" y="105032"/>
            <a:ext cx="12187881" cy="6647935"/>
          </a:xfrm>
          <a:prstGeom prst="rect">
            <a:avLst/>
          </a:prstGeom>
        </p:spPr>
      </p:pic>
      <p:sp>
        <p:nvSpPr>
          <p:cNvPr id="2" name="Oval 1">
            <a:extLst>
              <a:ext uri="{FF2B5EF4-FFF2-40B4-BE49-F238E27FC236}">
                <a16:creationId xmlns:a16="http://schemas.microsoft.com/office/drawing/2014/main" id="{37E5AB43-DA5B-ADE1-79BA-8FBC61EE6F9F}"/>
              </a:ext>
              <a:ext uri="{C183D7F6-B498-43B3-948B-1728B52AA6E4}">
                <adec:decorative xmlns:adec="http://schemas.microsoft.com/office/drawing/2017/decorative" val="1"/>
              </a:ext>
            </a:extLst>
          </p:cNvPr>
          <p:cNvSpPr/>
          <p:nvPr/>
        </p:nvSpPr>
        <p:spPr>
          <a:xfrm>
            <a:off x="11109654" y="1010736"/>
            <a:ext cx="80264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4" name="Oval 3">
            <a:extLst>
              <a:ext uri="{FF2B5EF4-FFF2-40B4-BE49-F238E27FC236}">
                <a16:creationId xmlns:a16="http://schemas.microsoft.com/office/drawing/2014/main" id="{0E2760C8-E4D4-856F-F179-6DD212910275}"/>
              </a:ext>
              <a:ext uri="{C183D7F6-B498-43B3-948B-1728B52AA6E4}">
                <adec:decorative xmlns:adec="http://schemas.microsoft.com/office/drawing/2017/decorative" val="1"/>
              </a:ext>
            </a:extLst>
          </p:cNvPr>
          <p:cNvSpPr/>
          <p:nvPr/>
        </p:nvSpPr>
        <p:spPr>
          <a:xfrm>
            <a:off x="101967" y="402973"/>
            <a:ext cx="80264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101240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6F6F05-F2C6-133B-BD8C-2C59AD1E9E76}"/>
              </a:ext>
            </a:extLst>
          </p:cNvPr>
          <p:cNvSpPr>
            <a:spLocks noGrp="1"/>
          </p:cNvSpPr>
          <p:nvPr>
            <p:ph type="title"/>
          </p:nvPr>
        </p:nvSpPr>
        <p:spPr>
          <a:xfrm>
            <a:off x="574158" y="365125"/>
            <a:ext cx="11015330" cy="1325563"/>
          </a:xfrm>
        </p:spPr>
        <p:txBody>
          <a:bodyPr/>
          <a:lstStyle/>
          <a:p>
            <a:r>
              <a:rPr lang="en-US" dirty="0"/>
              <a:t>Compare Seasonal Air Temperatures</a:t>
            </a:r>
          </a:p>
        </p:txBody>
      </p:sp>
      <p:grpSp>
        <p:nvGrpSpPr>
          <p:cNvPr id="6" name="Group 5" descr="Four panel view of the air temperature maps for each season.">
            <a:extLst>
              <a:ext uri="{FF2B5EF4-FFF2-40B4-BE49-F238E27FC236}">
                <a16:creationId xmlns:a16="http://schemas.microsoft.com/office/drawing/2014/main" id="{A0083BBC-48FA-7C56-3373-7FABF9EAF9F9}"/>
              </a:ext>
            </a:extLst>
          </p:cNvPr>
          <p:cNvGrpSpPr/>
          <p:nvPr/>
        </p:nvGrpSpPr>
        <p:grpSpPr>
          <a:xfrm>
            <a:off x="2552133" y="1690688"/>
            <a:ext cx="7059380" cy="4053421"/>
            <a:chOff x="1595522" y="327193"/>
            <a:chExt cx="10058400" cy="5486400"/>
          </a:xfrm>
        </p:grpSpPr>
        <p:pic>
          <p:nvPicPr>
            <p:cNvPr id="2" name="Picture 1" descr="Statewide map showing average air temperature from 2009 to 2023 during the Spring months each Oklahoma Mesonet station.">
              <a:extLst>
                <a:ext uri="{FF2B5EF4-FFF2-40B4-BE49-F238E27FC236}">
                  <a16:creationId xmlns:a16="http://schemas.microsoft.com/office/drawing/2014/main" id="{3F6E51A6-0D28-9CD7-BEB1-1DDFBEBA3D19}"/>
                </a:ext>
              </a:extLst>
            </p:cNvPr>
            <p:cNvPicPr>
              <a:picLocks noChangeAspect="1"/>
            </p:cNvPicPr>
            <p:nvPr/>
          </p:nvPicPr>
          <p:blipFill>
            <a:blip r:embed="rId3"/>
            <a:stretch>
              <a:fillRect/>
            </a:stretch>
          </p:blipFill>
          <p:spPr>
            <a:xfrm>
              <a:off x="1595522" y="327193"/>
              <a:ext cx="5029200" cy="2743200"/>
            </a:xfrm>
            <a:prstGeom prst="rect">
              <a:avLst/>
            </a:prstGeom>
          </p:spPr>
        </p:pic>
        <p:pic>
          <p:nvPicPr>
            <p:cNvPr id="3" name="Picture 2" descr="Statewide map showing average air temperature from 2009 to 2023 during the Summer months each Oklahoma Mesonet station.">
              <a:extLst>
                <a:ext uri="{FF2B5EF4-FFF2-40B4-BE49-F238E27FC236}">
                  <a16:creationId xmlns:a16="http://schemas.microsoft.com/office/drawing/2014/main" id="{34D621F1-E528-9107-41D3-1D47240C1D54}"/>
                </a:ext>
              </a:extLst>
            </p:cNvPr>
            <p:cNvPicPr>
              <a:picLocks noChangeAspect="1"/>
            </p:cNvPicPr>
            <p:nvPr/>
          </p:nvPicPr>
          <p:blipFill>
            <a:blip r:embed="rId4"/>
            <a:stretch>
              <a:fillRect/>
            </a:stretch>
          </p:blipFill>
          <p:spPr>
            <a:xfrm>
              <a:off x="6624722" y="327193"/>
              <a:ext cx="5029200" cy="2743200"/>
            </a:xfrm>
            <a:prstGeom prst="rect">
              <a:avLst/>
            </a:prstGeom>
          </p:spPr>
        </p:pic>
        <p:pic>
          <p:nvPicPr>
            <p:cNvPr id="4" name="Picture 3" descr="Statewide map showing average air temperature from 2009 to 2023 during the Winter months each Oklahoma Mesonet station.">
              <a:extLst>
                <a:ext uri="{FF2B5EF4-FFF2-40B4-BE49-F238E27FC236}">
                  <a16:creationId xmlns:a16="http://schemas.microsoft.com/office/drawing/2014/main" id="{B7283E87-116B-7C94-A647-119094F1B68F}"/>
                </a:ext>
              </a:extLst>
            </p:cNvPr>
            <p:cNvPicPr>
              <a:picLocks noChangeAspect="1"/>
            </p:cNvPicPr>
            <p:nvPr/>
          </p:nvPicPr>
          <p:blipFill>
            <a:blip r:embed="rId5"/>
            <a:stretch>
              <a:fillRect/>
            </a:stretch>
          </p:blipFill>
          <p:spPr>
            <a:xfrm>
              <a:off x="6624722" y="3070393"/>
              <a:ext cx="5029200" cy="2743200"/>
            </a:xfrm>
            <a:prstGeom prst="rect">
              <a:avLst/>
            </a:prstGeom>
          </p:spPr>
        </p:pic>
        <p:pic>
          <p:nvPicPr>
            <p:cNvPr id="5" name="Picture 4" descr="Statewide map showing average air temperature from 2009 to 2023 during the Fall months each Oklahoma Mesonet station.">
              <a:extLst>
                <a:ext uri="{FF2B5EF4-FFF2-40B4-BE49-F238E27FC236}">
                  <a16:creationId xmlns:a16="http://schemas.microsoft.com/office/drawing/2014/main" id="{8F15889F-1EEF-07F2-91FB-FE5AB7257523}"/>
                </a:ext>
              </a:extLst>
            </p:cNvPr>
            <p:cNvPicPr>
              <a:picLocks noChangeAspect="1"/>
            </p:cNvPicPr>
            <p:nvPr/>
          </p:nvPicPr>
          <p:blipFill>
            <a:blip r:embed="rId6"/>
            <a:stretch>
              <a:fillRect/>
            </a:stretch>
          </p:blipFill>
          <p:spPr>
            <a:xfrm>
              <a:off x="1595522" y="3070393"/>
              <a:ext cx="5029200" cy="2743200"/>
            </a:xfrm>
            <a:prstGeom prst="rect">
              <a:avLst/>
            </a:prstGeom>
          </p:spPr>
        </p:pic>
      </p:grpSp>
    </p:spTree>
    <p:extLst>
      <p:ext uri="{BB962C8B-B14F-4D97-AF65-F5344CB8AC3E}">
        <p14:creationId xmlns:p14="http://schemas.microsoft.com/office/powerpoint/2010/main" val="234512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696123FA-F1DE-85B2-2836-72A951E776CE}"/>
              </a:ext>
            </a:extLst>
          </p:cNvPr>
          <p:cNvSpPr>
            <a:spLocks noGrp="1"/>
          </p:cNvSpPr>
          <p:nvPr>
            <p:ph type="title"/>
          </p:nvPr>
        </p:nvSpPr>
        <p:spPr>
          <a:xfrm>
            <a:off x="838200" y="365125"/>
            <a:ext cx="10515600" cy="1325563"/>
          </a:xfrm>
        </p:spPr>
        <p:txBody>
          <a:bodyPr/>
          <a:lstStyle/>
          <a:p>
            <a:r>
              <a:rPr lang="en-US" dirty="0"/>
              <a:t>Spring Average Air Temperature Map</a:t>
            </a:r>
          </a:p>
        </p:txBody>
      </p:sp>
      <p:pic>
        <p:nvPicPr>
          <p:cNvPr id="3" name="Picture 2" descr="Statewide map showing average air temperature from 2009 to 2023 during the Spring months each Oklahoma Mesonet station.">
            <a:extLst>
              <a:ext uri="{FF2B5EF4-FFF2-40B4-BE49-F238E27FC236}">
                <a16:creationId xmlns:a16="http://schemas.microsoft.com/office/drawing/2014/main" id="{8D036D7F-8D9C-BF74-18A3-DBFCDBF002F0}"/>
              </a:ext>
            </a:extLst>
          </p:cNvPr>
          <p:cNvPicPr>
            <a:picLocks noChangeAspect="1"/>
          </p:cNvPicPr>
          <p:nvPr/>
        </p:nvPicPr>
        <p:blipFill>
          <a:blip r:embed="rId3"/>
          <a:stretch>
            <a:fillRect/>
          </a:stretch>
        </p:blipFill>
        <p:spPr>
          <a:xfrm>
            <a:off x="0" y="103909"/>
            <a:ext cx="12192000" cy="6650182"/>
          </a:xfrm>
          <a:prstGeom prst="rect">
            <a:avLst/>
          </a:prstGeom>
        </p:spPr>
      </p:pic>
      <p:sp>
        <p:nvSpPr>
          <p:cNvPr id="2" name="Oval 1">
            <a:extLst>
              <a:ext uri="{FF2B5EF4-FFF2-40B4-BE49-F238E27FC236}">
                <a16:creationId xmlns:a16="http://schemas.microsoft.com/office/drawing/2014/main" id="{183338CA-DDA2-06C6-5DA5-37385F9D2C45}"/>
              </a:ext>
              <a:ext uri="{C183D7F6-B498-43B3-948B-1728B52AA6E4}">
                <adec:decorative xmlns:adec="http://schemas.microsoft.com/office/drawing/2017/decorative" val="1"/>
              </a:ext>
            </a:extLst>
          </p:cNvPr>
          <p:cNvSpPr/>
          <p:nvPr/>
        </p:nvSpPr>
        <p:spPr>
          <a:xfrm>
            <a:off x="104956" y="479108"/>
            <a:ext cx="145803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4" name="Oval 3">
            <a:extLst>
              <a:ext uri="{FF2B5EF4-FFF2-40B4-BE49-F238E27FC236}">
                <a16:creationId xmlns:a16="http://schemas.microsoft.com/office/drawing/2014/main" id="{ACA6138C-60D9-DC65-262A-54CDF92D949C}"/>
              </a:ext>
              <a:ext uri="{C183D7F6-B498-43B3-948B-1728B52AA6E4}">
                <adec:decorative xmlns:adec="http://schemas.microsoft.com/office/drawing/2017/decorative" val="1"/>
              </a:ext>
            </a:extLst>
          </p:cNvPr>
          <p:cNvSpPr/>
          <p:nvPr/>
        </p:nvSpPr>
        <p:spPr>
          <a:xfrm>
            <a:off x="6694151" y="4953707"/>
            <a:ext cx="4214853" cy="968627"/>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5" name="Oval 4">
            <a:extLst>
              <a:ext uri="{FF2B5EF4-FFF2-40B4-BE49-F238E27FC236}">
                <a16:creationId xmlns:a16="http://schemas.microsoft.com/office/drawing/2014/main" id="{377BB80F-A92E-DA36-6B95-26CA35B3761F}"/>
              </a:ext>
              <a:ext uri="{C183D7F6-B498-43B3-948B-1728B52AA6E4}">
                <adec:decorative xmlns:adec="http://schemas.microsoft.com/office/drawing/2017/decorative" val="1"/>
              </a:ext>
            </a:extLst>
          </p:cNvPr>
          <p:cNvSpPr/>
          <p:nvPr/>
        </p:nvSpPr>
        <p:spPr>
          <a:xfrm>
            <a:off x="10823944" y="5438020"/>
            <a:ext cx="80264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127814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18EC2ED4-6A93-5E23-DDE5-15CF93075FD1}"/>
              </a:ext>
            </a:extLst>
          </p:cNvPr>
          <p:cNvSpPr>
            <a:spLocks noGrp="1"/>
          </p:cNvSpPr>
          <p:nvPr>
            <p:ph type="title"/>
          </p:nvPr>
        </p:nvSpPr>
        <p:spPr>
          <a:xfrm>
            <a:off x="838200" y="365125"/>
            <a:ext cx="10515600" cy="1325563"/>
          </a:xfrm>
        </p:spPr>
        <p:txBody>
          <a:bodyPr/>
          <a:lstStyle/>
          <a:p>
            <a:r>
              <a:rPr lang="en-US" dirty="0"/>
              <a:t>Summer Average Air Temperature Map</a:t>
            </a:r>
          </a:p>
        </p:txBody>
      </p:sp>
      <p:pic>
        <p:nvPicPr>
          <p:cNvPr id="3" name="Picture 2" descr="Statewide map showing average air temperature from 2009 to 2023 during the Summer months each Oklahoma Mesonet station.">
            <a:extLst>
              <a:ext uri="{FF2B5EF4-FFF2-40B4-BE49-F238E27FC236}">
                <a16:creationId xmlns:a16="http://schemas.microsoft.com/office/drawing/2014/main" id="{3381EA59-C922-F323-39F0-8ACDC37A6E3F}"/>
              </a:ext>
            </a:extLst>
          </p:cNvPr>
          <p:cNvPicPr>
            <a:picLocks noChangeAspect="1"/>
          </p:cNvPicPr>
          <p:nvPr/>
        </p:nvPicPr>
        <p:blipFill>
          <a:blip r:embed="rId3"/>
          <a:stretch>
            <a:fillRect/>
          </a:stretch>
        </p:blipFill>
        <p:spPr>
          <a:xfrm>
            <a:off x="0" y="0"/>
            <a:ext cx="12201994" cy="6655633"/>
          </a:xfrm>
          <a:prstGeom prst="rect">
            <a:avLst/>
          </a:prstGeom>
        </p:spPr>
      </p:pic>
      <p:sp>
        <p:nvSpPr>
          <p:cNvPr id="2" name="Oval 1">
            <a:extLst>
              <a:ext uri="{FF2B5EF4-FFF2-40B4-BE49-F238E27FC236}">
                <a16:creationId xmlns:a16="http://schemas.microsoft.com/office/drawing/2014/main" id="{D9014CE6-0CAB-14DA-C476-8926E76F4B90}"/>
              </a:ext>
              <a:ext uri="{C183D7F6-B498-43B3-948B-1728B52AA6E4}">
                <adec:decorative xmlns:adec="http://schemas.microsoft.com/office/drawing/2017/decorative" val="1"/>
              </a:ext>
            </a:extLst>
          </p:cNvPr>
          <p:cNvSpPr/>
          <p:nvPr/>
        </p:nvSpPr>
        <p:spPr>
          <a:xfrm>
            <a:off x="5288363" y="4540744"/>
            <a:ext cx="1250660" cy="871227"/>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4" name="Oval 3">
            <a:extLst>
              <a:ext uri="{FF2B5EF4-FFF2-40B4-BE49-F238E27FC236}">
                <a16:creationId xmlns:a16="http://schemas.microsoft.com/office/drawing/2014/main" id="{377E9DBA-B947-5F20-F36B-2DEEB80EC663}"/>
              </a:ext>
              <a:ext uri="{C183D7F6-B498-43B3-948B-1728B52AA6E4}">
                <adec:decorative xmlns:adec="http://schemas.microsoft.com/office/drawing/2017/decorative" val="1"/>
              </a:ext>
            </a:extLst>
          </p:cNvPr>
          <p:cNvSpPr/>
          <p:nvPr/>
        </p:nvSpPr>
        <p:spPr>
          <a:xfrm>
            <a:off x="676125" y="571735"/>
            <a:ext cx="80264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233368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87DE066A-2955-DF9B-D3E9-8B0E4E09C1DB}"/>
              </a:ext>
            </a:extLst>
          </p:cNvPr>
          <p:cNvSpPr>
            <a:spLocks noGrp="1"/>
          </p:cNvSpPr>
          <p:nvPr>
            <p:ph type="title"/>
          </p:nvPr>
        </p:nvSpPr>
        <p:spPr>
          <a:xfrm>
            <a:off x="838200" y="365125"/>
            <a:ext cx="10515600" cy="1325563"/>
          </a:xfrm>
        </p:spPr>
        <p:txBody>
          <a:bodyPr/>
          <a:lstStyle/>
          <a:p>
            <a:r>
              <a:rPr lang="en-US" dirty="0"/>
              <a:t>Fall Average Air Temperature Map</a:t>
            </a:r>
          </a:p>
        </p:txBody>
      </p:sp>
      <p:pic>
        <p:nvPicPr>
          <p:cNvPr id="3" name="Picture 2" descr="Statewide map showing average air temperature from 2009 to 2023 during the Fall months each Oklahoma Mesonet station.">
            <a:extLst>
              <a:ext uri="{FF2B5EF4-FFF2-40B4-BE49-F238E27FC236}">
                <a16:creationId xmlns:a16="http://schemas.microsoft.com/office/drawing/2014/main" id="{C6220B69-0045-6E80-4F1A-4872CE997964}"/>
              </a:ext>
            </a:extLst>
          </p:cNvPr>
          <p:cNvPicPr>
            <a:picLocks noChangeAspect="1"/>
          </p:cNvPicPr>
          <p:nvPr/>
        </p:nvPicPr>
        <p:blipFill>
          <a:blip r:embed="rId3"/>
          <a:stretch>
            <a:fillRect/>
          </a:stretch>
        </p:blipFill>
        <p:spPr>
          <a:xfrm>
            <a:off x="0" y="103909"/>
            <a:ext cx="12192000" cy="6650182"/>
          </a:xfrm>
          <a:prstGeom prst="rect">
            <a:avLst/>
          </a:prstGeom>
        </p:spPr>
      </p:pic>
      <p:sp>
        <p:nvSpPr>
          <p:cNvPr id="2" name="Oval 1">
            <a:extLst>
              <a:ext uri="{FF2B5EF4-FFF2-40B4-BE49-F238E27FC236}">
                <a16:creationId xmlns:a16="http://schemas.microsoft.com/office/drawing/2014/main" id="{22367923-C077-31E6-A87E-9AFE619B4B2F}"/>
              </a:ext>
              <a:ext uri="{C183D7F6-B498-43B3-948B-1728B52AA6E4}">
                <adec:decorative xmlns:adec="http://schemas.microsoft.com/office/drawing/2017/decorative" val="1"/>
              </a:ext>
            </a:extLst>
          </p:cNvPr>
          <p:cNvSpPr/>
          <p:nvPr/>
        </p:nvSpPr>
        <p:spPr>
          <a:xfrm>
            <a:off x="9046938" y="5348819"/>
            <a:ext cx="80264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4" name="Oval 3">
            <a:extLst>
              <a:ext uri="{FF2B5EF4-FFF2-40B4-BE49-F238E27FC236}">
                <a16:creationId xmlns:a16="http://schemas.microsoft.com/office/drawing/2014/main" id="{7D167EAB-C5FF-8DD1-B526-2CF82C34E281}"/>
              </a:ext>
              <a:ext uri="{C183D7F6-B498-43B3-948B-1728B52AA6E4}">
                <adec:decorative xmlns:adec="http://schemas.microsoft.com/office/drawing/2017/decorative" val="1"/>
              </a:ext>
            </a:extLst>
          </p:cNvPr>
          <p:cNvSpPr/>
          <p:nvPr/>
        </p:nvSpPr>
        <p:spPr>
          <a:xfrm>
            <a:off x="665493" y="711317"/>
            <a:ext cx="80264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6537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5803C6CD-88A1-21A8-C25A-836A2F41147E}"/>
              </a:ext>
            </a:extLst>
          </p:cNvPr>
          <p:cNvSpPr>
            <a:spLocks noGrp="1"/>
          </p:cNvSpPr>
          <p:nvPr>
            <p:ph type="title"/>
          </p:nvPr>
        </p:nvSpPr>
        <p:spPr>
          <a:xfrm>
            <a:off x="838200" y="365125"/>
            <a:ext cx="10515600" cy="1325563"/>
          </a:xfrm>
        </p:spPr>
        <p:txBody>
          <a:bodyPr/>
          <a:lstStyle/>
          <a:p>
            <a:r>
              <a:rPr lang="en-US" dirty="0"/>
              <a:t>Winter Average Air Temperature Map</a:t>
            </a:r>
          </a:p>
        </p:txBody>
      </p:sp>
      <p:pic>
        <p:nvPicPr>
          <p:cNvPr id="3" name="Picture 2" descr="Statewide map showing average air temperature from 2009 to 2023 during the Winter months each Oklahoma Mesonet station.">
            <a:extLst>
              <a:ext uri="{FF2B5EF4-FFF2-40B4-BE49-F238E27FC236}">
                <a16:creationId xmlns:a16="http://schemas.microsoft.com/office/drawing/2014/main" id="{8F83DD60-A11A-347C-0B39-8FD15EB1A26E}"/>
              </a:ext>
            </a:extLst>
          </p:cNvPr>
          <p:cNvPicPr>
            <a:picLocks noChangeAspect="1"/>
          </p:cNvPicPr>
          <p:nvPr/>
        </p:nvPicPr>
        <p:blipFill>
          <a:blip r:embed="rId3"/>
          <a:stretch>
            <a:fillRect/>
          </a:stretch>
        </p:blipFill>
        <p:spPr>
          <a:xfrm>
            <a:off x="17488" y="108678"/>
            <a:ext cx="12174512" cy="6640643"/>
          </a:xfrm>
          <a:prstGeom prst="rect">
            <a:avLst/>
          </a:prstGeom>
        </p:spPr>
      </p:pic>
      <p:sp>
        <p:nvSpPr>
          <p:cNvPr id="4" name="Oval 3">
            <a:extLst>
              <a:ext uri="{FF2B5EF4-FFF2-40B4-BE49-F238E27FC236}">
                <a16:creationId xmlns:a16="http://schemas.microsoft.com/office/drawing/2014/main" id="{3CE795D6-51ED-1406-D302-D37779FC749F}"/>
              </a:ext>
              <a:ext uri="{C183D7F6-B498-43B3-948B-1728B52AA6E4}">
                <adec:decorative xmlns:adec="http://schemas.microsoft.com/office/drawing/2017/decorative" val="1"/>
              </a:ext>
            </a:extLst>
          </p:cNvPr>
          <p:cNvSpPr/>
          <p:nvPr/>
        </p:nvSpPr>
        <p:spPr>
          <a:xfrm rot="20864010">
            <a:off x="607006" y="521646"/>
            <a:ext cx="2694396" cy="601631"/>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Oval 1">
            <a:extLst>
              <a:ext uri="{FF2B5EF4-FFF2-40B4-BE49-F238E27FC236}">
                <a16:creationId xmlns:a16="http://schemas.microsoft.com/office/drawing/2014/main" id="{5B57449E-183D-31E5-9E41-FD92B16CCC01}"/>
              </a:ext>
            </a:extLst>
          </p:cNvPr>
          <p:cNvSpPr/>
          <p:nvPr/>
        </p:nvSpPr>
        <p:spPr>
          <a:xfrm>
            <a:off x="9025670" y="5252484"/>
            <a:ext cx="2691407" cy="946297"/>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46850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63525" y="38100"/>
            <a:ext cx="10664455" cy="914400"/>
          </a:xfrm>
        </p:spPr>
        <p:txBody>
          <a:bodyPr>
            <a:normAutofit/>
          </a:bodyPr>
          <a:lstStyle/>
          <a:p>
            <a:r>
              <a:rPr lang="en-US" altLang="en-US" dirty="0">
                <a:ea typeface="MS PGothic" charset="-128"/>
              </a:rPr>
              <a:t>Month-by-month Average Temperature </a:t>
            </a:r>
          </a:p>
        </p:txBody>
      </p:sp>
      <p:pic>
        <p:nvPicPr>
          <p:cNvPr id="33794" name="Picture 4" descr="An animated gif showing global temperatures each month. The view is if the earth had been split along a longitude line and flatten so all continents can be seen togeth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9072" y="1692276"/>
            <a:ext cx="6286556" cy="42710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563525" y="838201"/>
            <a:ext cx="1066445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spcBef>
                <a:spcPct val="20000"/>
              </a:spcBef>
              <a:buFont typeface="Arial" charset="0"/>
              <a:buNone/>
            </a:pPr>
            <a:r>
              <a:rPr lang="en-US" altLang="en-US" sz="2000" b="1" dirty="0">
                <a:latin typeface="Roboto" panose="02000000000000000000" pitchFamily="2" charset="0"/>
                <a:ea typeface="Roboto" panose="02000000000000000000" pitchFamily="2" charset="0"/>
                <a:cs typeface="Roboto" panose="02000000000000000000" pitchFamily="2" charset="0"/>
              </a:rPr>
              <a:t>Why do the warm and cold conditions migrate north and south throughout the year?</a:t>
            </a:r>
          </a:p>
        </p:txBody>
      </p:sp>
      <p:sp>
        <p:nvSpPr>
          <p:cNvPr id="33795" name="TextBox 5"/>
          <p:cNvSpPr txBox="1">
            <a:spLocks noChangeArrowheads="1"/>
          </p:cNvSpPr>
          <p:nvPr/>
        </p:nvSpPr>
        <p:spPr bwMode="auto">
          <a:xfrm>
            <a:off x="3468059" y="6210596"/>
            <a:ext cx="52685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eaLnBrk="1" hangingPunct="1"/>
            <a:r>
              <a:rPr lang="en-US" altLang="en-US" sz="1000" dirty="0">
                <a:solidFill>
                  <a:srgbClr val="000000"/>
                </a:solidFill>
                <a:latin typeface="Roboto" panose="02000000000000000000" pitchFamily="2" charset="0"/>
              </a:rPr>
              <a:t>Image Courtesy of: http://geography.uoregon.edu/envchange/clim_animations/gifs/tmp2m_web.gif</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EA5F58-CF2B-107A-9E54-13FB08C1A9F0}"/>
              </a:ext>
            </a:extLst>
          </p:cNvPr>
          <p:cNvSpPr>
            <a:spLocks noGrp="1"/>
          </p:cNvSpPr>
          <p:nvPr>
            <p:ph type="title"/>
          </p:nvPr>
        </p:nvSpPr>
        <p:spPr/>
        <p:txBody>
          <a:bodyPr/>
          <a:lstStyle/>
          <a:p>
            <a:r>
              <a:rPr lang="en-US" dirty="0"/>
              <a:t>May Ranch and Hollis</a:t>
            </a:r>
          </a:p>
        </p:txBody>
      </p:sp>
      <p:pic>
        <p:nvPicPr>
          <p:cNvPr id="3" name="Picture 2" descr="A map of Oklahoma with the May Ranch and Hollis Mesonet sites labeled. ">
            <a:extLst>
              <a:ext uri="{FF2B5EF4-FFF2-40B4-BE49-F238E27FC236}">
                <a16:creationId xmlns:a16="http://schemas.microsoft.com/office/drawing/2014/main" id="{33DA8459-01E2-B9ED-E5E1-66683E57776E}"/>
              </a:ext>
            </a:extLst>
          </p:cNvPr>
          <p:cNvPicPr>
            <a:picLocks noChangeAspect="1"/>
          </p:cNvPicPr>
          <p:nvPr/>
        </p:nvPicPr>
        <p:blipFill>
          <a:blip r:embed="rId3"/>
          <a:srcRect/>
          <a:stretch/>
        </p:blipFill>
        <p:spPr>
          <a:xfrm>
            <a:off x="1700535" y="1570766"/>
            <a:ext cx="8790928" cy="4295632"/>
          </a:xfrm>
          <a:prstGeom prst="rect">
            <a:avLst/>
          </a:prstGeom>
        </p:spPr>
      </p:pic>
    </p:spTree>
    <p:extLst>
      <p:ext uri="{BB962C8B-B14F-4D97-AF65-F5344CB8AC3E}">
        <p14:creationId xmlns:p14="http://schemas.microsoft.com/office/powerpoint/2010/main" val="82606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614161-22EE-0D69-0397-2FAF933F2F72}"/>
              </a:ext>
            </a:extLst>
          </p:cNvPr>
          <p:cNvSpPr>
            <a:spLocks noGrp="1"/>
          </p:cNvSpPr>
          <p:nvPr>
            <p:ph type="title"/>
          </p:nvPr>
        </p:nvSpPr>
        <p:spPr>
          <a:xfrm>
            <a:off x="838200" y="365125"/>
            <a:ext cx="10515600" cy="1325563"/>
          </a:xfrm>
        </p:spPr>
        <p:txBody>
          <a:bodyPr/>
          <a:lstStyle/>
          <a:p>
            <a:r>
              <a:rPr lang="en-US" dirty="0"/>
              <a:t>May Ranch and Hollis Total Solar Radiation Graphs</a:t>
            </a:r>
          </a:p>
        </p:txBody>
      </p:sp>
      <p:pic>
        <p:nvPicPr>
          <p:cNvPr id="3" name="Picture 2" descr="A graph comparing the average, statewide total solar radiation from 2009-2023 in a shaded curve to the line graphs from Hollis and May Ranch during the same time period.">
            <a:extLst>
              <a:ext uri="{FF2B5EF4-FFF2-40B4-BE49-F238E27FC236}">
                <a16:creationId xmlns:a16="http://schemas.microsoft.com/office/drawing/2014/main" id="{5E7FB1D7-8E87-7B83-B343-0995D424A7FC}"/>
              </a:ext>
            </a:extLst>
          </p:cNvPr>
          <p:cNvPicPr>
            <a:picLocks noChangeAspect="1"/>
          </p:cNvPicPr>
          <p:nvPr/>
        </p:nvPicPr>
        <p:blipFill>
          <a:blip r:embed="rId3"/>
          <a:stretch>
            <a:fillRect/>
          </a:stretch>
        </p:blipFill>
        <p:spPr>
          <a:xfrm>
            <a:off x="1528997" y="17245"/>
            <a:ext cx="9503764" cy="6840755"/>
          </a:xfrm>
          <a:prstGeom prst="rect">
            <a:avLst/>
          </a:prstGeom>
        </p:spPr>
      </p:pic>
    </p:spTree>
    <p:extLst>
      <p:ext uri="{BB962C8B-B14F-4D97-AF65-F5344CB8AC3E}">
        <p14:creationId xmlns:p14="http://schemas.microsoft.com/office/powerpoint/2010/main" val="1031981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407B9-5C06-0F3F-AF97-253DA2F032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743341-8A8D-8FEC-34C6-E658E23BF488}"/>
              </a:ext>
            </a:extLst>
          </p:cNvPr>
          <p:cNvSpPr>
            <a:spLocks noGrp="1"/>
          </p:cNvSpPr>
          <p:nvPr>
            <p:ph type="title"/>
          </p:nvPr>
        </p:nvSpPr>
        <p:spPr/>
        <p:txBody>
          <a:bodyPr/>
          <a:lstStyle/>
          <a:p>
            <a:r>
              <a:rPr lang="en-US" dirty="0"/>
              <a:t>May Ranch, Hollis,</a:t>
            </a:r>
            <a:r>
              <a:rPr lang="en-US" baseline="0" dirty="0"/>
              <a:t> and Idabel</a:t>
            </a:r>
            <a:endParaRPr lang="en-US" dirty="0"/>
          </a:p>
        </p:txBody>
      </p:sp>
      <p:pic>
        <p:nvPicPr>
          <p:cNvPr id="3" name="Picture 2" descr="A map of Oklahoma with the May Ranch, Hollis, and Idabel Mesonet sites labeled. ">
            <a:extLst>
              <a:ext uri="{FF2B5EF4-FFF2-40B4-BE49-F238E27FC236}">
                <a16:creationId xmlns:a16="http://schemas.microsoft.com/office/drawing/2014/main" id="{554C2DA2-8F02-6C6B-1C0D-AA45851B4954}"/>
              </a:ext>
            </a:extLst>
          </p:cNvPr>
          <p:cNvPicPr>
            <a:picLocks noChangeAspect="1"/>
          </p:cNvPicPr>
          <p:nvPr/>
        </p:nvPicPr>
        <p:blipFill>
          <a:blip r:embed="rId3"/>
          <a:srcRect/>
          <a:stretch/>
        </p:blipFill>
        <p:spPr>
          <a:xfrm>
            <a:off x="1700535" y="1570766"/>
            <a:ext cx="8790928" cy="4295632"/>
          </a:xfrm>
          <a:prstGeom prst="rect">
            <a:avLst/>
          </a:prstGeom>
        </p:spPr>
      </p:pic>
    </p:spTree>
    <p:extLst>
      <p:ext uri="{BB962C8B-B14F-4D97-AF65-F5344CB8AC3E}">
        <p14:creationId xmlns:p14="http://schemas.microsoft.com/office/powerpoint/2010/main" val="292368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76242D-5F6D-AD3F-8934-17F6624B4C34}"/>
              </a:ext>
            </a:extLst>
          </p:cNvPr>
          <p:cNvSpPr>
            <a:spLocks noGrp="1"/>
          </p:cNvSpPr>
          <p:nvPr>
            <p:ph type="title"/>
          </p:nvPr>
        </p:nvSpPr>
        <p:spPr>
          <a:xfrm>
            <a:off x="838200" y="365125"/>
            <a:ext cx="10515600" cy="1325563"/>
          </a:xfrm>
        </p:spPr>
        <p:txBody>
          <a:bodyPr/>
          <a:lstStyle/>
          <a:p>
            <a:r>
              <a:rPr lang="en-US" dirty="0"/>
              <a:t>Diagram of Earth/Sun system </a:t>
            </a:r>
          </a:p>
        </p:txBody>
      </p:sp>
      <p:pic>
        <p:nvPicPr>
          <p:cNvPr id="3" name="Picture 2" descr="A diagram of the earth's position around the sun at each equinoxes and solstices for the Northern Hemisphere. ">
            <a:extLst>
              <a:ext uri="{FF2B5EF4-FFF2-40B4-BE49-F238E27FC236}">
                <a16:creationId xmlns:a16="http://schemas.microsoft.com/office/drawing/2014/main" id="{9A0BCC58-541D-56A2-B899-BDFF214FCE2F}"/>
              </a:ext>
            </a:extLst>
          </p:cNvPr>
          <p:cNvPicPr>
            <a:picLocks noChangeAspect="1"/>
          </p:cNvPicPr>
          <p:nvPr/>
        </p:nvPicPr>
        <p:blipFill>
          <a:blip r:embed="rId3"/>
          <a:stretch>
            <a:fillRect/>
          </a:stretch>
        </p:blipFill>
        <p:spPr>
          <a:xfrm>
            <a:off x="1416789" y="186976"/>
            <a:ext cx="9358421" cy="6484048"/>
          </a:xfrm>
          <a:prstGeom prst="rect">
            <a:avLst/>
          </a:prstGeom>
        </p:spPr>
      </p:pic>
    </p:spTree>
    <p:extLst>
      <p:ext uri="{BB962C8B-B14F-4D97-AF65-F5344CB8AC3E}">
        <p14:creationId xmlns:p14="http://schemas.microsoft.com/office/powerpoint/2010/main" val="202891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2129C-3798-D822-174B-1A74EA0E5586}"/>
            </a:ext>
          </a:extLst>
        </p:cNvPr>
        <p:cNvGrpSpPr/>
        <p:nvPr/>
      </p:nvGrpSpPr>
      <p:grpSpPr>
        <a:xfrm>
          <a:off x="0" y="0"/>
          <a:ext cx="0" cy="0"/>
          <a:chOff x="0" y="0"/>
          <a:chExt cx="0" cy="0"/>
        </a:xfrm>
      </p:grpSpPr>
      <p:sp>
        <p:nvSpPr>
          <p:cNvPr id="2" name="Title 1" hidden="1">
            <a:extLst>
              <a:ext uri="{FF2B5EF4-FFF2-40B4-BE49-F238E27FC236}">
                <a16:creationId xmlns:a16="http://schemas.microsoft.com/office/drawing/2014/main" id="{2CB6B075-6006-9EB1-EA3A-7BC3508979E5}"/>
              </a:ext>
            </a:extLst>
          </p:cNvPr>
          <p:cNvSpPr>
            <a:spLocks noGrp="1"/>
          </p:cNvSpPr>
          <p:nvPr>
            <p:ph type="title"/>
          </p:nvPr>
        </p:nvSpPr>
        <p:spPr>
          <a:xfrm>
            <a:off x="838200" y="365125"/>
            <a:ext cx="10515600" cy="1325563"/>
          </a:xfrm>
        </p:spPr>
        <p:txBody>
          <a:bodyPr/>
          <a:lstStyle/>
          <a:p>
            <a:r>
              <a:rPr lang="en-US" dirty="0"/>
              <a:t>Idabel Total Solar Radiation Graph</a:t>
            </a:r>
          </a:p>
        </p:txBody>
      </p:sp>
      <p:pic>
        <p:nvPicPr>
          <p:cNvPr id="3" name="Picture 2" descr="A graph comparing the average, statewide total solar radiation from 2009-2023 in a shaded curve to the line graph from Idabel during the same time period.">
            <a:extLst>
              <a:ext uri="{FF2B5EF4-FFF2-40B4-BE49-F238E27FC236}">
                <a16:creationId xmlns:a16="http://schemas.microsoft.com/office/drawing/2014/main" id="{E3EA2ABB-A2EA-2C0E-AB17-F647D0D649B8}"/>
              </a:ext>
            </a:extLst>
          </p:cNvPr>
          <p:cNvPicPr>
            <a:picLocks noChangeAspect="1"/>
          </p:cNvPicPr>
          <p:nvPr/>
        </p:nvPicPr>
        <p:blipFill>
          <a:blip r:embed="rId3"/>
          <a:srcRect/>
          <a:stretch/>
        </p:blipFill>
        <p:spPr>
          <a:xfrm>
            <a:off x="1528997" y="17245"/>
            <a:ext cx="9503763" cy="6840755"/>
          </a:xfrm>
          <a:prstGeom prst="rect">
            <a:avLst/>
          </a:prstGeom>
        </p:spPr>
      </p:pic>
    </p:spTree>
    <p:extLst>
      <p:ext uri="{BB962C8B-B14F-4D97-AF65-F5344CB8AC3E}">
        <p14:creationId xmlns:p14="http://schemas.microsoft.com/office/powerpoint/2010/main" val="58915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95B2-319E-9A80-44D0-765A2943C10E}"/>
            </a:ext>
          </a:extLst>
        </p:cNvPr>
        <p:cNvGrpSpPr/>
        <p:nvPr/>
      </p:nvGrpSpPr>
      <p:grpSpPr>
        <a:xfrm>
          <a:off x="0" y="0"/>
          <a:ext cx="0" cy="0"/>
          <a:chOff x="0" y="0"/>
          <a:chExt cx="0" cy="0"/>
        </a:xfrm>
      </p:grpSpPr>
      <p:sp>
        <p:nvSpPr>
          <p:cNvPr id="2" name="Title 1" hidden="1">
            <a:extLst>
              <a:ext uri="{FF2B5EF4-FFF2-40B4-BE49-F238E27FC236}">
                <a16:creationId xmlns:a16="http://schemas.microsoft.com/office/drawing/2014/main" id="{3131FF6B-BD1D-4DCE-F7B4-F45361239E8B}"/>
              </a:ext>
            </a:extLst>
          </p:cNvPr>
          <p:cNvSpPr>
            <a:spLocks noGrp="1"/>
          </p:cNvSpPr>
          <p:nvPr>
            <p:ph type="title"/>
          </p:nvPr>
        </p:nvSpPr>
        <p:spPr>
          <a:xfrm>
            <a:off x="838200" y="365125"/>
            <a:ext cx="10515600" cy="1325563"/>
          </a:xfrm>
        </p:spPr>
        <p:txBody>
          <a:bodyPr/>
          <a:lstStyle/>
          <a:p>
            <a:r>
              <a:rPr lang="en-US" dirty="0"/>
              <a:t>All 3 Sites Total Solar Radiation Graphs</a:t>
            </a:r>
          </a:p>
        </p:txBody>
      </p:sp>
      <p:pic>
        <p:nvPicPr>
          <p:cNvPr id="3" name="Picture 2" descr="A graph comparing the average, statewide total solar radiation from 2009-2023 in a shaded curve to the line graphs from Hollis, May Ranch, and Idabel during the same time period.">
            <a:extLst>
              <a:ext uri="{FF2B5EF4-FFF2-40B4-BE49-F238E27FC236}">
                <a16:creationId xmlns:a16="http://schemas.microsoft.com/office/drawing/2014/main" id="{29621A58-61F8-DC49-7B6B-0A83DADE3118}"/>
              </a:ext>
            </a:extLst>
          </p:cNvPr>
          <p:cNvPicPr>
            <a:picLocks noChangeAspect="1"/>
          </p:cNvPicPr>
          <p:nvPr/>
        </p:nvPicPr>
        <p:blipFill>
          <a:blip r:embed="rId3"/>
          <a:srcRect/>
          <a:stretch/>
        </p:blipFill>
        <p:spPr>
          <a:xfrm>
            <a:off x="1528997" y="17245"/>
            <a:ext cx="9503763" cy="6840754"/>
          </a:xfrm>
          <a:prstGeom prst="rect">
            <a:avLst/>
          </a:prstGeom>
        </p:spPr>
      </p:pic>
    </p:spTree>
    <p:extLst>
      <p:ext uri="{BB962C8B-B14F-4D97-AF65-F5344CB8AC3E}">
        <p14:creationId xmlns:p14="http://schemas.microsoft.com/office/powerpoint/2010/main" val="3303110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77B6-1B77-7806-7B2E-1806247E57E0}"/>
              </a:ext>
            </a:extLst>
          </p:cNvPr>
          <p:cNvSpPr>
            <a:spLocks noGrp="1"/>
          </p:cNvSpPr>
          <p:nvPr>
            <p:ph type="title"/>
          </p:nvPr>
        </p:nvSpPr>
        <p:spPr/>
        <p:txBody>
          <a:bodyPr/>
          <a:lstStyle/>
          <a:p>
            <a:r>
              <a:rPr lang="en-US" dirty="0"/>
              <a:t>Summary Points</a:t>
            </a:r>
          </a:p>
        </p:txBody>
      </p:sp>
      <p:sp>
        <p:nvSpPr>
          <p:cNvPr id="3" name="Text Placeholder 2">
            <a:extLst>
              <a:ext uri="{FF2B5EF4-FFF2-40B4-BE49-F238E27FC236}">
                <a16:creationId xmlns:a16="http://schemas.microsoft.com/office/drawing/2014/main" id="{12DBCCD9-8FB3-C84D-07F9-2D360ED19F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19209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24C8-B1A2-F8D3-9777-A155FF30AA8F}"/>
              </a:ext>
            </a:extLst>
          </p:cNvPr>
          <p:cNvSpPr>
            <a:spLocks noGrp="1"/>
          </p:cNvSpPr>
          <p:nvPr>
            <p:ph type="title"/>
          </p:nvPr>
        </p:nvSpPr>
        <p:spPr>
          <a:xfrm>
            <a:off x="838200" y="9525"/>
            <a:ext cx="10515600" cy="1489075"/>
          </a:xfrm>
        </p:spPr>
        <p:txBody>
          <a:bodyPr/>
          <a:lstStyle/>
          <a:p>
            <a:pPr algn="ctr"/>
            <a:r>
              <a:rPr lang="en-US" sz="4000" dirty="0"/>
              <a:t>Seasons Summary</a:t>
            </a:r>
            <a:endParaRPr lang="en-US" dirty="0"/>
          </a:p>
        </p:txBody>
      </p:sp>
      <p:sp>
        <p:nvSpPr>
          <p:cNvPr id="3" name="Content Placeholder 2">
            <a:extLst>
              <a:ext uri="{FF2B5EF4-FFF2-40B4-BE49-F238E27FC236}">
                <a16:creationId xmlns:a16="http://schemas.microsoft.com/office/drawing/2014/main" id="{28408403-DE36-707C-DDBD-91F44BEA85CF}"/>
              </a:ext>
            </a:extLst>
          </p:cNvPr>
          <p:cNvSpPr>
            <a:spLocks noGrp="1"/>
          </p:cNvSpPr>
          <p:nvPr>
            <p:ph idx="1"/>
          </p:nvPr>
        </p:nvSpPr>
        <p:spPr>
          <a:xfrm>
            <a:off x="838200" y="1498600"/>
            <a:ext cx="10515600" cy="4994275"/>
          </a:xfrm>
        </p:spPr>
        <p:txBody>
          <a:bodyPr>
            <a:normAutofit/>
          </a:bodyPr>
          <a:lstStyle/>
          <a:p>
            <a:r>
              <a:rPr lang="en-US" b="1" dirty="0"/>
              <a:t>Our seasons are caused by the tilt of the Earth</a:t>
            </a:r>
          </a:p>
          <a:p>
            <a:r>
              <a:rPr lang="en-US" b="1" dirty="0"/>
              <a:t>We have 4 seasons, spring, summer, fall, and winter</a:t>
            </a:r>
          </a:p>
          <a:p>
            <a:pPr lvl="1"/>
            <a:r>
              <a:rPr lang="en-US" dirty="0"/>
              <a:t>On the Spring and Summer equinoxes, we get 12 hours of daylight, 12 hours of nighttime</a:t>
            </a:r>
          </a:p>
          <a:p>
            <a:pPr lvl="1"/>
            <a:r>
              <a:rPr lang="en-US" dirty="0"/>
              <a:t>On the Winter solstice,  the Northern Hemisphere receives less solar radiation; more nighttime hours</a:t>
            </a:r>
          </a:p>
          <a:p>
            <a:pPr lvl="1"/>
            <a:r>
              <a:rPr lang="en-US" dirty="0"/>
              <a:t>On the Summer solstice, the Northern Hemisphere receives more solar radiation; more daylight hours</a:t>
            </a:r>
          </a:p>
          <a:p>
            <a:r>
              <a:rPr lang="en-US" b="1" dirty="0"/>
              <a:t>Higher solar radiation = warmer air temperatures</a:t>
            </a:r>
          </a:p>
        </p:txBody>
      </p:sp>
    </p:spTree>
    <p:extLst>
      <p:ext uri="{BB962C8B-B14F-4D97-AF65-F5344CB8AC3E}">
        <p14:creationId xmlns:p14="http://schemas.microsoft.com/office/powerpoint/2010/main" val="1032523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EB8E-E433-D3C7-7A9B-3158CA9CA260}"/>
              </a:ext>
            </a:extLst>
          </p:cNvPr>
          <p:cNvSpPr>
            <a:spLocks noGrp="1"/>
          </p:cNvSpPr>
          <p:nvPr>
            <p:ph type="title"/>
          </p:nvPr>
        </p:nvSpPr>
        <p:spPr/>
        <p:txBody>
          <a:bodyPr/>
          <a:lstStyle/>
          <a:p>
            <a:r>
              <a:rPr lang="en-US" dirty="0"/>
              <a:t>High School</a:t>
            </a:r>
          </a:p>
        </p:txBody>
      </p:sp>
      <p:sp>
        <p:nvSpPr>
          <p:cNvPr id="3" name="Text Placeholder 2">
            <a:extLst>
              <a:ext uri="{FF2B5EF4-FFF2-40B4-BE49-F238E27FC236}">
                <a16:creationId xmlns:a16="http://schemas.microsoft.com/office/drawing/2014/main" id="{5745CA17-D799-3EC1-9F7F-0D17FC850EF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0957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64713-7948-6C4D-86B4-AF8259E044C5}"/>
              </a:ext>
            </a:extLst>
          </p:cNvPr>
          <p:cNvSpPr>
            <a:spLocks noGrp="1"/>
          </p:cNvSpPr>
          <p:nvPr>
            <p:ph type="title"/>
          </p:nvPr>
        </p:nvSpPr>
        <p:spPr>
          <a:xfrm>
            <a:off x="0" y="365125"/>
            <a:ext cx="10515600" cy="892175"/>
          </a:xfrm>
        </p:spPr>
        <p:txBody>
          <a:bodyPr>
            <a:normAutofit fontScale="90000"/>
          </a:bodyPr>
          <a:lstStyle/>
          <a:p>
            <a:r>
              <a:rPr lang="en-US" dirty="0"/>
              <a:t>Solar Radiation Calculations </a:t>
            </a:r>
            <a:br>
              <a:rPr lang="en-US" dirty="0"/>
            </a:b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CD4113-1B63-A44D-BA52-FC7515499DDF}"/>
                  </a:ext>
                </a:extLst>
              </p:cNvPr>
              <p:cNvSpPr txBox="1"/>
              <p:nvPr/>
            </p:nvSpPr>
            <p:spPr>
              <a:xfrm>
                <a:off x="220080" y="1562792"/>
                <a:ext cx="7757272" cy="5000471"/>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Sun’s Temperature: ~5,800 K</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Energy radiated outward in all directions:</a:t>
                </a:r>
              </a:p>
              <a:p>
                <a:r>
                  <a:rPr lang="en-US" dirty="0">
                    <a:latin typeface="Roboto" panose="02000000000000000000" pitchFamily="2" charset="0"/>
                    <a:ea typeface="Roboto" panose="02000000000000000000" pitchFamily="2" charset="0"/>
                  </a:rPr>
                  <a:t>Fusion of hydrogen into helium releases energy </a:t>
                </a:r>
              </a:p>
              <a:p>
                <a:r>
                  <a:rPr lang="en-US" dirty="0">
                    <a:latin typeface="Roboto" panose="02000000000000000000" pitchFamily="2" charset="0"/>
                    <a:ea typeface="Roboto" panose="02000000000000000000" pitchFamily="2" charset="0"/>
                  </a:rPr>
                  <a:t>at the rate of 3.83 x 10</a:t>
                </a:r>
                <a:r>
                  <a:rPr lang="en-US" baseline="30000" dirty="0">
                    <a:latin typeface="Roboto" panose="02000000000000000000" pitchFamily="2" charset="0"/>
                    <a:ea typeface="Roboto" panose="02000000000000000000" pitchFamily="2" charset="0"/>
                  </a:rPr>
                  <a:t>26</a:t>
                </a:r>
                <a:r>
                  <a:rPr lang="en-US" dirty="0">
                    <a:latin typeface="Roboto" panose="02000000000000000000" pitchFamily="2" charset="0"/>
                    <a:ea typeface="Roboto" panose="02000000000000000000" pitchFamily="2" charset="0"/>
                  </a:rPr>
                  <a:t> W, so</a:t>
                </a:r>
              </a:p>
              <a:p>
                <a:r>
                  <a:rPr lang="en-US" dirty="0">
                    <a:latin typeface="Roboto" panose="02000000000000000000" pitchFamily="2" charset="0"/>
                    <a:ea typeface="Roboto" panose="02000000000000000000" pitchFamily="2" charset="0"/>
                  </a:rPr>
                  <a:t>	Power at the surface: 3.83 x 10</a:t>
                </a:r>
                <a:r>
                  <a:rPr lang="en-US" baseline="30000" dirty="0">
                    <a:latin typeface="Roboto" panose="02000000000000000000" pitchFamily="2" charset="0"/>
                    <a:ea typeface="Roboto" panose="02000000000000000000" pitchFamily="2" charset="0"/>
                  </a:rPr>
                  <a:t>26</a:t>
                </a:r>
                <a:r>
                  <a:rPr lang="en-US" dirty="0">
                    <a:latin typeface="Roboto" panose="02000000000000000000" pitchFamily="2" charset="0"/>
                    <a:ea typeface="Roboto" panose="02000000000000000000" pitchFamily="2" charset="0"/>
                  </a:rPr>
                  <a:t> W</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Average distance between the sun and earth: r = 150 Gm or 150∙10</a:t>
                </a:r>
                <a:r>
                  <a:rPr lang="en-US" baseline="30000" dirty="0">
                    <a:latin typeface="Roboto" panose="02000000000000000000" pitchFamily="2" charset="0"/>
                    <a:ea typeface="Roboto" panose="02000000000000000000" pitchFamily="2" charset="0"/>
                  </a:rPr>
                  <a:t>9</a:t>
                </a:r>
                <a:r>
                  <a:rPr lang="en-US" dirty="0">
                    <a:latin typeface="Roboto" panose="02000000000000000000" pitchFamily="2" charset="0"/>
                    <a:ea typeface="Roboto" panose="02000000000000000000" pitchFamily="2" charset="0"/>
                  </a:rPr>
                  <a:t> m</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At this distance, energy from sun is spread over a spherical area of size: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2</m:t>
                        </m:r>
                      </m:sup>
                    </m:sSup>
                  </m:oMath>
                </a14:m>
                <a:r>
                  <a:rPr lang="en-US" dirty="0">
                    <a:latin typeface="Roboto" panose="02000000000000000000" pitchFamily="2" charset="0"/>
                    <a:ea typeface="Roboto" panose="02000000000000000000" pitchFamily="2" charset="0"/>
                  </a:rPr>
                  <a:t>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To  calculate the Intensity at the top of the earth’s atmosphere (Solar constant)</a:t>
                </a:r>
              </a:p>
              <a:p>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83</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26</m:t>
                            </m:r>
                          </m:sup>
                        </m:sSup>
                        <m:r>
                          <a:rPr lang="en-US" i="1">
                            <a:latin typeface="Cambria Math" panose="02040503050406030204" pitchFamily="18" charset="0"/>
                            <a:ea typeface="Cambria Math" panose="02040503050406030204" pitchFamily="18" charset="0"/>
                          </a:rPr>
                          <m:t> </m:t>
                        </m:r>
                        <m:r>
                          <m:rPr>
                            <m:nor/>
                          </m:rPr>
                          <a:rPr lang="en-US">
                            <a:latin typeface="Cambria Math" panose="02040503050406030204" pitchFamily="18" charset="0"/>
                            <a:ea typeface="Cambria Math" panose="02040503050406030204" pitchFamily="18" charset="0"/>
                          </a:rPr>
                          <m:t>W</m:t>
                        </m:r>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150</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9</m:t>
                                </m:r>
                              </m:sup>
                            </m:sSup>
                            <m:r>
                              <m:rPr>
                                <m:nor/>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rPr>
                      <m:t>=</m:t>
                    </m:r>
                    <m:r>
                      <a:rPr lang="en-US" i="1">
                        <a:latin typeface="Cambria Math" panose="02040503050406030204" pitchFamily="18" charset="0"/>
                      </a:rPr>
                      <m:t>1355</m:t>
                    </m:r>
                    <m:r>
                      <a:rPr lang="en-US" i="1">
                        <a:latin typeface="Cambria Math" panose="02040503050406030204" pitchFamily="18" charset="0"/>
                      </a:rPr>
                      <m:t> </m:t>
                    </m:r>
                    <m:r>
                      <m:rPr>
                        <m:nor/>
                      </m:rPr>
                      <a:rPr lang="en-US">
                        <a:latin typeface="Cambria Math" panose="02040503050406030204" pitchFamily="18" charset="0"/>
                      </a:rPr>
                      <m:t>W</m:t>
                    </m:r>
                    <m:r>
                      <m:rPr>
                        <m:nor/>
                      </m:rPr>
                      <a:rPr lang="en-US">
                        <a:latin typeface="Cambria Math" panose="02040503050406030204" pitchFamily="18" charset="0"/>
                      </a:rPr>
                      <m:t>/</m:t>
                    </m:r>
                    <m:sSup>
                      <m:sSupPr>
                        <m:ctrlPr>
                          <a:rPr lang="en-US" i="1">
                            <a:latin typeface="Cambria Math" panose="02040503050406030204" pitchFamily="18" charset="0"/>
                          </a:rPr>
                        </m:ctrlPr>
                      </m:sSupPr>
                      <m:e>
                        <m:r>
                          <m:rPr>
                            <m:nor/>
                          </m:rPr>
                          <a:rPr lang="en-US">
                            <a:latin typeface="Cambria Math" panose="02040503050406030204" pitchFamily="18" charset="0"/>
                          </a:rPr>
                          <m:t>m</m:t>
                        </m:r>
                      </m:e>
                      <m:sup>
                        <m:r>
                          <m:rPr>
                            <m:nor/>
                          </m:rPr>
                          <a:rPr lang="en-US">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a14:m>
                <a:r>
                  <a:rPr lang="en-US" dirty="0">
                    <a:latin typeface="Roboto" panose="02000000000000000000" pitchFamily="2" charset="0"/>
                  </a:rPr>
                  <a:t> </a:t>
                </a:r>
                <a14:m>
                  <m:oMath xmlns:m="http://schemas.openxmlformats.org/officeDocument/2006/math">
                    <m:r>
                      <a:rPr lang="en-US" i="1">
                        <a:latin typeface="Cambria Math" panose="02040503050406030204" pitchFamily="18" charset="0"/>
                      </a:rPr>
                      <m:t>1360</m:t>
                    </m:r>
                    <m:r>
                      <a:rPr lang="en-US" i="1">
                        <a:latin typeface="Cambria Math" panose="02040503050406030204" pitchFamily="18" charset="0"/>
                      </a:rPr>
                      <m:t> </m:t>
                    </m:r>
                    <m:r>
                      <m:rPr>
                        <m:nor/>
                      </m:rPr>
                      <a:rPr lang="en-US">
                        <a:latin typeface="Cambria Math" panose="02040503050406030204" pitchFamily="18" charset="0"/>
                      </a:rPr>
                      <m:t>W</m:t>
                    </m:r>
                    <m:r>
                      <m:rPr>
                        <m:nor/>
                      </m:rPr>
                      <a:rPr lang="en-US">
                        <a:latin typeface="Cambria Math" panose="02040503050406030204" pitchFamily="18" charset="0"/>
                      </a:rPr>
                      <m:t>/</m:t>
                    </m:r>
                    <m:sSup>
                      <m:sSupPr>
                        <m:ctrlPr>
                          <a:rPr lang="en-US" i="1">
                            <a:latin typeface="Cambria Math" panose="02040503050406030204" pitchFamily="18" charset="0"/>
                          </a:rPr>
                        </m:ctrlPr>
                      </m:sSupPr>
                      <m:e>
                        <m:r>
                          <m:rPr>
                            <m:nor/>
                          </m:rPr>
                          <a:rPr lang="en-US">
                            <a:latin typeface="Cambria Math" panose="02040503050406030204" pitchFamily="18" charset="0"/>
                          </a:rPr>
                          <m:t>m</m:t>
                        </m:r>
                      </m:e>
                      <m:sup>
                        <m:r>
                          <m:rPr>
                            <m:nor/>
                          </m:rPr>
                          <a:rPr lang="en-US">
                            <a:latin typeface="Cambria Math" panose="02040503050406030204" pitchFamily="18" charset="0"/>
                          </a:rPr>
                          <m:t>2</m:t>
                        </m:r>
                      </m:sup>
                    </m:sSup>
                  </m:oMath>
                </a14:m>
                <a:endParaRPr lang="en-US" dirty="0">
                  <a:latin typeface="Roboto" panose="02000000000000000000" pitchFamily="2" charset="0"/>
                </a:endParaRPr>
              </a:p>
              <a:p>
                <a:endParaRPr lang="en-US" dirty="0">
                  <a:latin typeface="Roboto" panose="02000000000000000000" pitchFamily="2" charset="0"/>
                </a:endParaRPr>
              </a:p>
              <a:p>
                <a:r>
                  <a:rPr lang="en-US" dirty="0">
                    <a:latin typeface="Roboto" panose="02000000000000000000" pitchFamily="2" charset="0"/>
                  </a:rPr>
                  <a:t> </a:t>
                </a:r>
              </a:p>
            </p:txBody>
          </p:sp>
        </mc:Choice>
        <mc:Fallback xmlns="">
          <p:sp>
            <p:nvSpPr>
              <p:cNvPr id="6" name="TextBox 5">
                <a:extLst>
                  <a:ext uri="{FF2B5EF4-FFF2-40B4-BE49-F238E27FC236}">
                    <a16:creationId xmlns:a16="http://schemas.microsoft.com/office/drawing/2014/main" id="{9CCD4113-1B63-A44D-BA52-FC7515499DDF}"/>
                  </a:ext>
                </a:extLst>
              </p:cNvPr>
              <p:cNvSpPr txBox="1">
                <a:spLocks noRot="1" noChangeAspect="1" noMove="1" noResize="1" noEditPoints="1" noAdjustHandles="1" noChangeArrowheads="1" noChangeShapeType="1" noTextEdit="1"/>
              </p:cNvSpPr>
              <p:nvPr/>
            </p:nvSpPr>
            <p:spPr>
              <a:xfrm>
                <a:off x="220080" y="1562792"/>
                <a:ext cx="7757272" cy="5000471"/>
              </a:xfrm>
              <a:prstGeom prst="rect">
                <a:avLst/>
              </a:prstGeom>
              <a:blipFill>
                <a:blip r:embed="rId4"/>
                <a:stretch>
                  <a:fillRect l="-654" t="-506" b="-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CD91E59-A2E0-5E43-BF5C-F918B6F03022}"/>
                  </a:ext>
                </a:extLst>
              </p:cNvPr>
              <p:cNvSpPr txBox="1"/>
              <p:nvPr/>
            </p:nvSpPr>
            <p:spPr>
              <a:xfrm>
                <a:off x="1967501" y="6045621"/>
                <a:ext cx="3889159" cy="569067"/>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Varies by about 0.1% or </a:t>
                </a:r>
                <a14:m>
                  <m:oMath xmlns:m="http://schemas.openxmlformats.org/officeDocument/2006/math">
                    <m:r>
                      <a:rPr lang="en-US" sz="1400" i="1">
                        <a:latin typeface="Cambria Math" panose="02040503050406030204" pitchFamily="18" charset="0"/>
                      </a:rPr>
                      <m:t>1</m:t>
                    </m:r>
                    <m:r>
                      <a:rPr lang="en-US" sz="1400" i="1">
                        <a:latin typeface="Cambria Math" panose="02040503050406030204" pitchFamily="18" charset="0"/>
                      </a:rPr>
                      <m:t>.</m:t>
                    </m:r>
                    <m:r>
                      <a:rPr lang="en-US" sz="1400" i="1">
                        <a:latin typeface="Cambria Math" panose="02040503050406030204" pitchFamily="18" charset="0"/>
                      </a:rPr>
                      <m:t>4</m:t>
                    </m:r>
                    <m:r>
                      <a:rPr lang="en-US" sz="1400" i="1">
                        <a:latin typeface="Cambria Math" panose="02040503050406030204" pitchFamily="18" charset="0"/>
                      </a:rPr>
                      <m:t> </m:t>
                    </m:r>
                    <m:r>
                      <m:rPr>
                        <m:nor/>
                      </m:rPr>
                      <a:rPr lang="en-US" sz="1400">
                        <a:latin typeface="Roboto" panose="02000000000000000000" pitchFamily="2" charset="0"/>
                        <a:ea typeface="Roboto" panose="02000000000000000000" pitchFamily="2" charset="0"/>
                      </a:rPr>
                      <m:t>W</m:t>
                    </m:r>
                    <m:r>
                      <m:rPr>
                        <m:nor/>
                      </m:rPr>
                      <a:rPr lang="en-US" sz="1400">
                        <a:latin typeface="Roboto" panose="02000000000000000000" pitchFamily="2" charset="0"/>
                        <a:ea typeface="Roboto" panose="02000000000000000000" pitchFamily="2" charset="0"/>
                      </a:rPr>
                      <m:t>/</m:t>
                    </m:r>
                    <m:sSup>
                      <m:sSupPr>
                        <m:ctrlPr>
                          <a:rPr lang="en-US" sz="1400" i="1">
                            <a:latin typeface="Cambria Math" panose="02040503050406030204" pitchFamily="18" charset="0"/>
                          </a:rPr>
                        </m:ctrlPr>
                      </m:sSupPr>
                      <m:e>
                        <m:r>
                          <m:rPr>
                            <m:nor/>
                          </m:rPr>
                          <a:rPr lang="en-US" sz="1400">
                            <a:latin typeface="Roboto" panose="02000000000000000000" pitchFamily="2" charset="0"/>
                            <a:ea typeface="Roboto" panose="02000000000000000000" pitchFamily="2" charset="0"/>
                          </a:rPr>
                          <m:t>m</m:t>
                        </m:r>
                      </m:e>
                      <m:sup>
                        <m:r>
                          <m:rPr>
                            <m:nor/>
                          </m:rPr>
                          <a:rPr lang="en-US" sz="1400">
                            <a:latin typeface="Roboto" panose="02000000000000000000" pitchFamily="2" charset="0"/>
                            <a:ea typeface="Roboto" panose="02000000000000000000" pitchFamily="2" charset="0"/>
                          </a:rPr>
                          <m:t>2</m:t>
                        </m:r>
                      </m:sup>
                    </m:sSup>
                  </m:oMath>
                </a14:m>
                <a:endParaRPr lang="en-US" sz="1400" dirty="0">
                  <a:latin typeface="Roboto" panose="02000000000000000000" pitchFamily="2" charset="0"/>
                  <a:ea typeface="Roboto" panose="02000000000000000000" pitchFamily="2" charset="0"/>
                </a:endParaRPr>
              </a:p>
              <a:p>
                <a:r>
                  <a:rPr lang="en-US" sz="1400" dirty="0">
                    <a:latin typeface="Roboto" panose="02000000000000000000" pitchFamily="2" charset="0"/>
                    <a:ea typeface="Roboto" panose="02000000000000000000" pitchFamily="2" charset="0"/>
                  </a:rPr>
                  <a:t>over the 22-y solar cycle</a:t>
                </a:r>
              </a:p>
            </p:txBody>
          </p:sp>
        </mc:Choice>
        <mc:Fallback xmlns="">
          <p:sp>
            <p:nvSpPr>
              <p:cNvPr id="22" name="TextBox 21">
                <a:extLst>
                  <a:ext uri="{FF2B5EF4-FFF2-40B4-BE49-F238E27FC236}">
                    <a16:creationId xmlns:a16="http://schemas.microsoft.com/office/drawing/2014/main" id="{9CD91E59-A2E0-5E43-BF5C-F918B6F03022}"/>
                  </a:ext>
                </a:extLst>
              </p:cNvPr>
              <p:cNvSpPr txBox="1">
                <a:spLocks noRot="1" noChangeAspect="1" noMove="1" noResize="1" noEditPoints="1" noAdjustHandles="1" noChangeArrowheads="1" noChangeShapeType="1" noTextEdit="1"/>
              </p:cNvSpPr>
              <p:nvPr/>
            </p:nvSpPr>
            <p:spPr>
              <a:xfrm>
                <a:off x="1967501" y="6045621"/>
                <a:ext cx="3889159" cy="569067"/>
              </a:xfrm>
              <a:prstGeom prst="rect">
                <a:avLst/>
              </a:prstGeom>
              <a:blipFill>
                <a:blip r:embed="rId5"/>
                <a:stretch>
                  <a:fillRect l="-470" b="-9677"/>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505ABDA4-A3AC-4344-981E-3C55ACA52C40}"/>
              </a:ext>
              <a:ext uri="{C183D7F6-B498-43B3-948B-1728B52AA6E4}">
                <adec:decorative xmlns:adec="http://schemas.microsoft.com/office/drawing/2017/decorative" val="1"/>
              </a:ext>
            </a:extLst>
          </p:cNvPr>
          <p:cNvSpPr>
            <a:spLocks noChangeAspect="1"/>
          </p:cNvSpPr>
          <p:nvPr/>
        </p:nvSpPr>
        <p:spPr>
          <a:xfrm>
            <a:off x="6450624" y="-2592918"/>
            <a:ext cx="6852153" cy="6852153"/>
          </a:xfrm>
          <a:prstGeom prst="ellipse">
            <a:avLst/>
          </a:prstGeom>
          <a:gradFill flip="none" rotWithShape="1">
            <a:gsLst>
              <a:gs pos="0">
                <a:schemeClr val="accent2">
                  <a:alpha val="50000"/>
                </a:schemeClr>
              </a:gs>
              <a:gs pos="51000">
                <a:schemeClr val="accent4">
                  <a:lumMod val="60000"/>
                  <a:lumOff val="40000"/>
                  <a:alpha val="50000"/>
                </a:schemeClr>
              </a:gs>
              <a:gs pos="100000">
                <a:schemeClr val="bg1">
                  <a:alpha val="3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18" name="Rectangle 17" descr="Sun icon">
            <a:extLst>
              <a:ext uri="{FF2B5EF4-FFF2-40B4-BE49-F238E27FC236}">
                <a16:creationId xmlns:a16="http://schemas.microsoft.com/office/drawing/2014/main" id="{74AD84DB-1900-BE4E-8C3A-E39239444B2E}"/>
              </a:ext>
            </a:extLst>
          </p:cNvPr>
          <p:cNvSpPr/>
          <p:nvPr/>
        </p:nvSpPr>
        <p:spPr>
          <a:xfrm>
            <a:off x="9092259" y="-991753"/>
            <a:ext cx="1856083" cy="2554545"/>
          </a:xfrm>
          <a:prstGeom prst="rect">
            <a:avLst/>
          </a:prstGeom>
        </p:spPr>
        <p:txBody>
          <a:bodyPr wrap="square">
            <a:spAutoFit/>
          </a:bodyPr>
          <a:lstStyle/>
          <a:p>
            <a:pPr algn="ctr"/>
            <a:r>
              <a:rPr lang="en-US" sz="8000" dirty="0">
                <a:latin typeface="Roboto" panose="02000000000000000000" pitchFamily="2" charset="0"/>
              </a:rPr>
              <a:t>  ☀️</a:t>
            </a:r>
          </a:p>
        </p:txBody>
      </p:sp>
      <p:sp>
        <p:nvSpPr>
          <p:cNvPr id="16" name="Rectangle 15" descr="Earth icon">
            <a:extLst>
              <a:ext uri="{FF2B5EF4-FFF2-40B4-BE49-F238E27FC236}">
                <a16:creationId xmlns:a16="http://schemas.microsoft.com/office/drawing/2014/main" id="{0E70F1D1-25A2-DD4A-BA91-9C43AC7E3AC5}"/>
              </a:ext>
            </a:extLst>
          </p:cNvPr>
          <p:cNvSpPr/>
          <p:nvPr/>
        </p:nvSpPr>
        <p:spPr>
          <a:xfrm>
            <a:off x="7204502" y="3135868"/>
            <a:ext cx="415498" cy="369332"/>
          </a:xfrm>
          <a:prstGeom prst="rect">
            <a:avLst/>
          </a:prstGeom>
        </p:spPr>
        <p:txBody>
          <a:bodyPr wrap="none">
            <a:spAutoFit/>
          </a:bodyPr>
          <a:lstStyle/>
          <a:p>
            <a:r>
              <a:rPr lang="en-US" dirty="0">
                <a:latin typeface="Roboto" panose="02000000000000000000" pitchFamily="2" charset="0"/>
              </a:rPr>
              <a:t>🌎</a:t>
            </a:r>
          </a:p>
        </p:txBody>
      </p:sp>
      <p:cxnSp>
        <p:nvCxnSpPr>
          <p:cNvPr id="15" name="Straight Arrow Connector 14" descr="Line between the Sun and Earth icons">
            <a:extLst>
              <a:ext uri="{FF2B5EF4-FFF2-40B4-BE49-F238E27FC236}">
                <a16:creationId xmlns:a16="http://schemas.microsoft.com/office/drawing/2014/main" id="{086B6FF3-6EC9-2A44-803F-BF03D86D3AEB}"/>
              </a:ext>
            </a:extLst>
          </p:cNvPr>
          <p:cNvCxnSpPr/>
          <p:nvPr/>
        </p:nvCxnSpPr>
        <p:spPr>
          <a:xfrm flipH="1">
            <a:off x="7467600" y="1152984"/>
            <a:ext cx="2057400" cy="20474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1177DD9-EC4C-2CB3-F423-B8CA812B3B14}"/>
              </a:ext>
            </a:extLst>
          </p:cNvPr>
          <p:cNvSpPr txBox="1"/>
          <p:nvPr/>
        </p:nvSpPr>
        <p:spPr>
          <a:xfrm rot="18954175">
            <a:off x="7679314" y="1761999"/>
            <a:ext cx="1428276" cy="369332"/>
          </a:xfrm>
          <a:prstGeom prst="rect">
            <a:avLst/>
          </a:prstGeom>
          <a:noFill/>
        </p:spPr>
        <p:txBody>
          <a:bodyPr wrap="square" rtlCol="0">
            <a:spAutoFit/>
          </a:bodyPr>
          <a:lstStyle/>
          <a:p>
            <a:r>
              <a:rPr lang="en-US" dirty="0">
                <a:latin typeface="Roboto" panose="02000000000000000000" pitchFamily="2" charset="0"/>
              </a:rPr>
              <a:t>r = 150 Gm</a:t>
            </a:r>
          </a:p>
        </p:txBody>
      </p:sp>
      <p:sp>
        <p:nvSpPr>
          <p:cNvPr id="4" name="Oval 3">
            <a:extLst>
              <a:ext uri="{FF2B5EF4-FFF2-40B4-BE49-F238E27FC236}">
                <a16:creationId xmlns:a16="http://schemas.microsoft.com/office/drawing/2014/main" id="{5CFD184C-86DA-BD23-D959-D6AF39FEC020}"/>
              </a:ext>
              <a:ext uri="{C183D7F6-B498-43B3-948B-1728B52AA6E4}">
                <adec:decorative xmlns:adec="http://schemas.microsoft.com/office/drawing/2017/decorative" val="1"/>
              </a:ext>
            </a:extLst>
          </p:cNvPr>
          <p:cNvSpPr/>
          <p:nvPr/>
        </p:nvSpPr>
        <p:spPr>
          <a:xfrm>
            <a:off x="6450625" y="-2384372"/>
            <a:ext cx="6852153" cy="6621857"/>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pic>
        <p:nvPicPr>
          <p:cNvPr id="5" name="Picture 4" descr="Mesonet Oklahoma's Weather Network logo; blue and white">
            <a:extLst>
              <a:ext uri="{FF2B5EF4-FFF2-40B4-BE49-F238E27FC236}">
                <a16:creationId xmlns:a16="http://schemas.microsoft.com/office/drawing/2014/main" id="{E1F25413-1D30-5609-67FB-00D05632C1C0}"/>
              </a:ext>
            </a:extLst>
          </p:cNvPr>
          <p:cNvPicPr>
            <a:picLocks noChangeAspect="1"/>
          </p:cNvPicPr>
          <p:nvPr/>
        </p:nvPicPr>
        <p:blipFill>
          <a:blip r:embed="rId6"/>
          <a:stretch>
            <a:fillRect/>
          </a:stretch>
        </p:blipFill>
        <p:spPr>
          <a:xfrm>
            <a:off x="9024093" y="6055480"/>
            <a:ext cx="2867134" cy="637141"/>
          </a:xfrm>
          <a:prstGeom prst="rect">
            <a:avLst/>
          </a:prstGeom>
        </p:spPr>
      </p:pic>
    </p:spTree>
    <p:extLst>
      <p:ext uri="{BB962C8B-B14F-4D97-AF65-F5344CB8AC3E}">
        <p14:creationId xmlns:p14="http://schemas.microsoft.com/office/powerpoint/2010/main" val="139786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dissolve">
                                      <p:cBhvr>
                                        <p:cTn id="7" dur="500"/>
                                        <p:tgtEl>
                                          <p:spTgt spid="6">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animEffect transition="in" filter="dissolve">
                                      <p:cBhvr>
                                        <p:cTn id="15" dur="500"/>
                                        <p:tgtEl>
                                          <p:spTgt spid="6">
                                            <p:txEl>
                                              <p:pRg st="9" end="9"/>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animEffect transition="in" filter="dissolve">
                                      <p:cBhvr>
                                        <p:cTn id="23" dur="500"/>
                                        <p:tgtEl>
                                          <p:spTgt spid="6">
                                            <p:txEl>
                                              <p:pRg st="11" end="11"/>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
                                            <p:txEl>
                                              <p:pRg st="12" end="12"/>
                                            </p:txEl>
                                          </p:spTgt>
                                        </p:tgtEl>
                                        <p:attrNameLst>
                                          <p:attrName>style.visibility</p:attrName>
                                        </p:attrNameLst>
                                      </p:cBhvr>
                                      <p:to>
                                        <p:strVal val="visible"/>
                                      </p:to>
                                    </p:set>
                                    <p:animEffect transition="in" filter="dissolve">
                                      <p:cBhvr>
                                        <p:cTn id="26" dur="500"/>
                                        <p:tgtEl>
                                          <p:spTgt spid="6">
                                            <p:txEl>
                                              <p:pRg st="12" end="1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64713-7948-6C4D-86B4-AF8259E044C5}"/>
              </a:ext>
            </a:extLst>
          </p:cNvPr>
          <p:cNvSpPr>
            <a:spLocks noGrp="1"/>
          </p:cNvSpPr>
          <p:nvPr>
            <p:ph type="title"/>
          </p:nvPr>
        </p:nvSpPr>
        <p:spPr>
          <a:xfrm>
            <a:off x="0" y="4422775"/>
            <a:ext cx="10515600" cy="892175"/>
          </a:xfrm>
        </p:spPr>
        <p:txBody>
          <a:bodyPr>
            <a:normAutofit/>
          </a:bodyPr>
          <a:lstStyle/>
          <a:p>
            <a:r>
              <a:rPr lang="en-US" sz="3600" dirty="0"/>
              <a:t>Why do we receive less than 1360 W/m</a:t>
            </a:r>
            <a:r>
              <a:rPr lang="en-US" sz="3600" baseline="30000" dirty="0"/>
              <a:t>2</a:t>
            </a:r>
            <a:r>
              <a:rPr lang="en-US" sz="3600" dirty="0"/>
              <a:t>?</a:t>
            </a:r>
          </a:p>
        </p:txBody>
      </p:sp>
      <p:sp>
        <p:nvSpPr>
          <p:cNvPr id="6" name="TextBox 5">
            <a:extLst>
              <a:ext uri="{FF2B5EF4-FFF2-40B4-BE49-F238E27FC236}">
                <a16:creationId xmlns:a16="http://schemas.microsoft.com/office/drawing/2014/main" id="{9CCD4113-1B63-A44D-BA52-FC7515499DDF}"/>
              </a:ext>
            </a:extLst>
          </p:cNvPr>
          <p:cNvSpPr txBox="1"/>
          <p:nvPr/>
        </p:nvSpPr>
        <p:spPr>
          <a:xfrm>
            <a:off x="1021909" y="5230445"/>
            <a:ext cx="7757272" cy="1754326"/>
          </a:xfrm>
          <a:prstGeom prst="rect">
            <a:avLst/>
          </a:prstGeom>
          <a:noFill/>
        </p:spPr>
        <p:txBody>
          <a:bodyPr wrap="square" rtlCol="0">
            <a:spAutoFit/>
          </a:bodyPr>
          <a:lstStyle/>
          <a:p>
            <a:endParaRPr lang="en-US"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The earth’s atmosphere absorbs and scatters some radiation</a:t>
            </a:r>
          </a:p>
          <a:p>
            <a:pPr marL="342900" indent="-3429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Some of the solar radiation is reflected back to space by clouds</a:t>
            </a:r>
          </a:p>
          <a:p>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 </a:t>
            </a:r>
          </a:p>
        </p:txBody>
      </p:sp>
      <p:sp>
        <p:nvSpPr>
          <p:cNvPr id="22" name="TextBox 21">
            <a:extLst>
              <a:ext uri="{FF2B5EF4-FFF2-40B4-BE49-F238E27FC236}">
                <a16:creationId xmlns:a16="http://schemas.microsoft.com/office/drawing/2014/main" id="{9CD91E59-A2E0-5E43-BF5C-F918B6F03022}"/>
              </a:ext>
            </a:extLst>
          </p:cNvPr>
          <p:cNvSpPr txBox="1"/>
          <p:nvPr/>
        </p:nvSpPr>
        <p:spPr>
          <a:xfrm>
            <a:off x="1872617" y="268770"/>
            <a:ext cx="8388329" cy="1138773"/>
          </a:xfrm>
          <a:prstGeom prst="rect">
            <a:avLst/>
          </a:prstGeom>
          <a:noFill/>
        </p:spPr>
        <p:txBody>
          <a:bodyPr wrap="square" rtlCol="0">
            <a:spAutoFit/>
          </a:bodyPr>
          <a:lstStyle/>
          <a:p>
            <a:r>
              <a:rPr lang="en-US" sz="2000" dirty="0">
                <a:latin typeface="Roboto" panose="02000000000000000000" pitchFamily="2" charset="0"/>
                <a:ea typeface="Roboto" panose="02000000000000000000" pitchFamily="2" charset="0"/>
                <a:cs typeface="Roboto" panose="02000000000000000000" pitchFamily="2" charset="0"/>
              </a:rPr>
              <a:t>Solar radiation measured at the Woodward, Oklahoma Mesonet station on July 9, 2024</a:t>
            </a:r>
          </a:p>
          <a:p>
            <a:r>
              <a:rPr lang="en-US" sz="2800" dirty="0">
                <a:latin typeface="Roboto" panose="02000000000000000000" pitchFamily="2" charset="0"/>
                <a:ea typeface="Roboto" panose="02000000000000000000" pitchFamily="2" charset="0"/>
                <a:cs typeface="Roboto" panose="02000000000000000000" pitchFamily="2" charset="0"/>
              </a:rPr>
              <a:t> </a:t>
            </a:r>
          </a:p>
        </p:txBody>
      </p:sp>
      <p:pic>
        <p:nvPicPr>
          <p:cNvPr id="9" name="Picture 8" descr="A graph showing the solar radiation for a day at the Woodward site.">
            <a:extLst>
              <a:ext uri="{FF2B5EF4-FFF2-40B4-BE49-F238E27FC236}">
                <a16:creationId xmlns:a16="http://schemas.microsoft.com/office/drawing/2014/main" id="{004BE9E0-B63B-421B-B62C-685BD23B03DB}"/>
              </a:ext>
            </a:extLst>
          </p:cNvPr>
          <p:cNvPicPr>
            <a:picLocks noChangeAspect="1"/>
          </p:cNvPicPr>
          <p:nvPr/>
        </p:nvPicPr>
        <p:blipFill rotWithShape="1">
          <a:blip r:embed="rId3"/>
          <a:srcRect t="11402"/>
          <a:stretch/>
        </p:blipFill>
        <p:spPr>
          <a:xfrm>
            <a:off x="1872617" y="1254575"/>
            <a:ext cx="7772400" cy="2784761"/>
          </a:xfrm>
          <a:prstGeom prst="rect">
            <a:avLst/>
          </a:prstGeom>
        </p:spPr>
      </p:pic>
      <p:cxnSp>
        <p:nvCxnSpPr>
          <p:cNvPr id="11" name="Straight Connector 10">
            <a:extLst>
              <a:ext uri="{FF2B5EF4-FFF2-40B4-BE49-F238E27FC236}">
                <a16:creationId xmlns:a16="http://schemas.microsoft.com/office/drawing/2014/main" id="{EF52B8D7-A991-131D-D960-869303A774B9}"/>
              </a:ext>
              <a:ext uri="{C183D7F6-B498-43B3-948B-1728B52AA6E4}">
                <adec:decorative xmlns:adec="http://schemas.microsoft.com/office/drawing/2017/decorative" val="1"/>
              </a:ext>
            </a:extLst>
          </p:cNvPr>
          <p:cNvCxnSpPr>
            <a:cxnSpLocks/>
          </p:cNvCxnSpPr>
          <p:nvPr/>
        </p:nvCxnSpPr>
        <p:spPr>
          <a:xfrm>
            <a:off x="1021909" y="2251869"/>
            <a:ext cx="2323175" cy="901098"/>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22F4E-EC1C-BFA5-0624-83CF79E9A990}"/>
              </a:ext>
              <a:ext uri="{C183D7F6-B498-43B3-948B-1728B52AA6E4}">
                <adec:decorative xmlns:adec="http://schemas.microsoft.com/office/drawing/2017/decorative" val="1"/>
              </a:ext>
            </a:extLst>
          </p:cNvPr>
          <p:cNvCxnSpPr>
            <a:cxnSpLocks/>
            <a:stCxn id="25" idx="1"/>
          </p:cNvCxnSpPr>
          <p:nvPr/>
        </p:nvCxnSpPr>
        <p:spPr>
          <a:xfrm flipH="1" flipV="1">
            <a:off x="8256896" y="3167994"/>
            <a:ext cx="2238829" cy="509591"/>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D301D35-1BBB-6C17-1D0C-86BF7EE2B308}"/>
              </a:ext>
              <a:ext uri="{C183D7F6-B498-43B3-948B-1728B52AA6E4}">
                <adec:decorative xmlns:adec="http://schemas.microsoft.com/office/drawing/2017/decorative" val="1"/>
              </a:ext>
            </a:extLst>
          </p:cNvPr>
          <p:cNvCxnSpPr>
            <a:cxnSpLocks/>
          </p:cNvCxnSpPr>
          <p:nvPr/>
        </p:nvCxnSpPr>
        <p:spPr>
          <a:xfrm flipH="1">
            <a:off x="5977719" y="1407543"/>
            <a:ext cx="4168316" cy="223018"/>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A6C4E47B-B7E7-B1E2-0243-EE7969E22822}"/>
              </a:ext>
              <a:ext uri="{C183D7F6-B498-43B3-948B-1728B52AA6E4}">
                <adec:decorative xmlns:adec="http://schemas.microsoft.com/office/drawing/2017/decorative" val="1"/>
              </a:ext>
            </a:extLst>
          </p:cNvPr>
          <p:cNvSpPr txBox="1"/>
          <p:nvPr/>
        </p:nvSpPr>
        <p:spPr>
          <a:xfrm>
            <a:off x="436728" y="1774197"/>
            <a:ext cx="949299" cy="369332"/>
          </a:xfrm>
          <a:prstGeom prst="rect">
            <a:avLst/>
          </a:prstGeom>
          <a:noFill/>
        </p:spPr>
        <p:txBody>
          <a:bodyPr wrap="non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Sunrise</a:t>
            </a:r>
          </a:p>
        </p:txBody>
      </p:sp>
      <p:sp>
        <p:nvSpPr>
          <p:cNvPr id="25" name="TextBox 24">
            <a:extLst>
              <a:ext uri="{FF2B5EF4-FFF2-40B4-BE49-F238E27FC236}">
                <a16:creationId xmlns:a16="http://schemas.microsoft.com/office/drawing/2014/main" id="{78CA7F4A-940E-0A0C-7438-E298640A4A67}"/>
              </a:ext>
              <a:ext uri="{C183D7F6-B498-43B3-948B-1728B52AA6E4}">
                <adec:decorative xmlns:adec="http://schemas.microsoft.com/office/drawing/2017/decorative" val="1"/>
              </a:ext>
            </a:extLst>
          </p:cNvPr>
          <p:cNvSpPr txBox="1"/>
          <p:nvPr/>
        </p:nvSpPr>
        <p:spPr>
          <a:xfrm>
            <a:off x="10495725" y="3492919"/>
            <a:ext cx="941770"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Sunset</a:t>
            </a:r>
          </a:p>
        </p:txBody>
      </p:sp>
      <p:sp>
        <p:nvSpPr>
          <p:cNvPr id="26" name="TextBox 25">
            <a:extLst>
              <a:ext uri="{FF2B5EF4-FFF2-40B4-BE49-F238E27FC236}">
                <a16:creationId xmlns:a16="http://schemas.microsoft.com/office/drawing/2014/main" id="{B991A443-148C-6B52-C504-254BDAC021B5}"/>
              </a:ext>
              <a:ext uri="{C183D7F6-B498-43B3-948B-1728B52AA6E4}">
                <adec:decorative xmlns:adec="http://schemas.microsoft.com/office/drawing/2017/decorative" val="1"/>
              </a:ext>
            </a:extLst>
          </p:cNvPr>
          <p:cNvSpPr txBox="1"/>
          <p:nvPr/>
        </p:nvSpPr>
        <p:spPr>
          <a:xfrm>
            <a:off x="10291120" y="848460"/>
            <a:ext cx="1464152" cy="923330"/>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Most direct sunlight around noon</a:t>
            </a:r>
          </a:p>
        </p:txBody>
      </p:sp>
      <p:cxnSp>
        <p:nvCxnSpPr>
          <p:cNvPr id="31" name="Straight Connector 30">
            <a:extLst>
              <a:ext uri="{FF2B5EF4-FFF2-40B4-BE49-F238E27FC236}">
                <a16:creationId xmlns:a16="http://schemas.microsoft.com/office/drawing/2014/main" id="{D7A39670-DBA3-0699-6A54-531E63D89E81}"/>
              </a:ext>
              <a:ext uri="{C183D7F6-B498-43B3-948B-1728B52AA6E4}">
                <adec:decorative xmlns:adec="http://schemas.microsoft.com/office/drawing/2017/decorative" val="1"/>
              </a:ext>
            </a:extLst>
          </p:cNvPr>
          <p:cNvCxnSpPr>
            <a:cxnSpLocks/>
            <a:stCxn id="32" idx="1"/>
          </p:cNvCxnSpPr>
          <p:nvPr/>
        </p:nvCxnSpPr>
        <p:spPr>
          <a:xfrm flipH="1" flipV="1">
            <a:off x="6482687" y="2680158"/>
            <a:ext cx="3808637" cy="249157"/>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868521BC-0B15-B443-E4D1-76D64267FBCE}"/>
              </a:ext>
              <a:ext uri="{C183D7F6-B498-43B3-948B-1728B52AA6E4}">
                <adec:decorative xmlns:adec="http://schemas.microsoft.com/office/drawing/2017/decorative" val="1"/>
              </a:ext>
            </a:extLst>
          </p:cNvPr>
          <p:cNvSpPr txBox="1"/>
          <p:nvPr/>
        </p:nvSpPr>
        <p:spPr>
          <a:xfrm>
            <a:off x="10291324" y="2606149"/>
            <a:ext cx="1554933" cy="646331"/>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Intermittent clouds</a:t>
            </a:r>
          </a:p>
        </p:txBody>
      </p:sp>
      <p:pic>
        <p:nvPicPr>
          <p:cNvPr id="5" name="Picture 4" descr="Mesonet Oklahoma's Weather Network logo; blue and white">
            <a:extLst>
              <a:ext uri="{FF2B5EF4-FFF2-40B4-BE49-F238E27FC236}">
                <a16:creationId xmlns:a16="http://schemas.microsoft.com/office/drawing/2014/main" id="{F824AAB4-7F2F-166B-EC90-874E76C6D629}"/>
              </a:ext>
            </a:extLst>
          </p:cNvPr>
          <p:cNvPicPr>
            <a:picLocks noChangeAspect="1"/>
          </p:cNvPicPr>
          <p:nvPr/>
        </p:nvPicPr>
        <p:blipFill>
          <a:blip r:embed="rId4"/>
          <a:stretch>
            <a:fillRect/>
          </a:stretch>
        </p:blipFill>
        <p:spPr>
          <a:xfrm>
            <a:off x="9024093" y="6055480"/>
            <a:ext cx="2867134" cy="637141"/>
          </a:xfrm>
          <a:prstGeom prst="rect">
            <a:avLst/>
          </a:prstGeom>
        </p:spPr>
      </p:pic>
    </p:spTree>
    <p:extLst>
      <p:ext uri="{BB962C8B-B14F-4D97-AF65-F5344CB8AC3E}">
        <p14:creationId xmlns:p14="http://schemas.microsoft.com/office/powerpoint/2010/main" val="252381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ssolv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dissolve">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dissolve">
                                      <p:cBhvr>
                                        <p:cTn id="4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P spid="26"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B300FA-3F28-19A5-74D0-051430076708}"/>
              </a:ext>
            </a:extLst>
          </p:cNvPr>
          <p:cNvSpPr>
            <a:spLocks noGrp="1"/>
          </p:cNvSpPr>
          <p:nvPr>
            <p:ph type="ctrTitle"/>
          </p:nvPr>
        </p:nvSpPr>
        <p:spPr/>
        <p:txBody>
          <a:bodyPr>
            <a:normAutofit/>
          </a:bodyPr>
          <a:lstStyle/>
          <a:p>
            <a:r>
              <a:rPr lang="en-US" dirty="0"/>
              <a:t>Resources for Viewing Long-term Averages</a:t>
            </a:r>
          </a:p>
        </p:txBody>
      </p:sp>
      <p:sp>
        <p:nvSpPr>
          <p:cNvPr id="5" name="Subtitle 4">
            <a:extLst>
              <a:ext uri="{FF2B5EF4-FFF2-40B4-BE49-F238E27FC236}">
                <a16:creationId xmlns:a16="http://schemas.microsoft.com/office/drawing/2014/main" id="{F1F7070F-FDB4-D096-54DF-E63108A2491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4505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0F64AE-2984-C72A-ABA7-96F38984F321}"/>
              </a:ext>
            </a:extLst>
          </p:cNvPr>
          <p:cNvSpPr>
            <a:spLocks noGrp="1"/>
          </p:cNvSpPr>
          <p:nvPr>
            <p:ph type="title"/>
          </p:nvPr>
        </p:nvSpPr>
        <p:spPr/>
        <p:txBody>
          <a:bodyPr>
            <a:normAutofit/>
          </a:bodyPr>
          <a:lstStyle/>
          <a:p>
            <a:r>
              <a:rPr lang="en-US" sz="2800" dirty="0"/>
              <a:t>Long-term Average Map Tool</a:t>
            </a:r>
          </a:p>
        </p:txBody>
      </p:sp>
      <p:sp>
        <p:nvSpPr>
          <p:cNvPr id="4" name="Text Placeholder 3">
            <a:extLst>
              <a:ext uri="{FF2B5EF4-FFF2-40B4-BE49-F238E27FC236}">
                <a16:creationId xmlns:a16="http://schemas.microsoft.com/office/drawing/2014/main" id="{1E87A2F9-9856-2CC0-C355-1FD24E07A63B}"/>
              </a:ext>
            </a:extLst>
          </p:cNvPr>
          <p:cNvSpPr>
            <a:spLocks noGrp="1"/>
          </p:cNvSpPr>
          <p:nvPr>
            <p:ph type="body" sz="quarter" idx="10"/>
          </p:nvPr>
        </p:nvSpPr>
        <p:spPr/>
        <p:txBody>
          <a:bodyPr>
            <a:normAutofit/>
          </a:bodyPr>
          <a:lstStyle/>
          <a:p>
            <a:r>
              <a:rPr lang="en-US" sz="3200" b="1" dirty="0">
                <a:hlinkClick r:id="rId3">
                  <a:extLst>
                    <a:ext uri="{A12FA001-AC4F-418D-AE19-62706E023703}">
                      <ahyp:hlinkClr xmlns:ahyp="http://schemas.microsoft.com/office/drawing/2018/hyperlinkcolor" val="tx"/>
                    </a:ext>
                  </a:extLst>
                </a:hlinkClick>
              </a:rPr>
              <a:t>https://mesonet.org/past-data/mesonet-resources/</a:t>
            </a:r>
            <a:endParaRPr lang="en-US" sz="3200" b="1" dirty="0"/>
          </a:p>
        </p:txBody>
      </p:sp>
      <p:pic>
        <p:nvPicPr>
          <p:cNvPr id="3" name="Picture 2" descr="Statewide map showing average maximum solar radiation from 2009 to 2023 during the Spring months each Oklahoma Mesonet station.">
            <a:extLst>
              <a:ext uri="{FF2B5EF4-FFF2-40B4-BE49-F238E27FC236}">
                <a16:creationId xmlns:a16="http://schemas.microsoft.com/office/drawing/2014/main" id="{D03CA2A1-6FC4-FB85-5C4A-E0BD5E58D59D}"/>
              </a:ext>
            </a:extLst>
          </p:cNvPr>
          <p:cNvPicPr>
            <a:picLocks noChangeAspect="1"/>
          </p:cNvPicPr>
          <p:nvPr/>
        </p:nvPicPr>
        <p:blipFill>
          <a:blip r:embed="rId4"/>
          <a:srcRect/>
          <a:stretch/>
        </p:blipFill>
        <p:spPr>
          <a:xfrm>
            <a:off x="2455303" y="1441787"/>
            <a:ext cx="7281393" cy="3974426"/>
          </a:xfrm>
          <a:prstGeom prst="rect">
            <a:avLst/>
          </a:prstGeom>
        </p:spPr>
      </p:pic>
    </p:spTree>
    <p:extLst>
      <p:ext uri="{BB962C8B-B14F-4D97-AF65-F5344CB8AC3E}">
        <p14:creationId xmlns:p14="http://schemas.microsoft.com/office/powerpoint/2010/main" val="7229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BD72F29C-348B-B0B0-C237-8CA7B606FC50}"/>
              </a:ext>
            </a:extLst>
          </p:cNvPr>
          <p:cNvSpPr>
            <a:spLocks noGrp="1"/>
          </p:cNvSpPr>
          <p:nvPr>
            <p:ph type="title"/>
          </p:nvPr>
        </p:nvSpPr>
        <p:spPr/>
        <p:txBody>
          <a:bodyPr/>
          <a:lstStyle/>
          <a:p>
            <a:r>
              <a:rPr lang="en-US" dirty="0"/>
              <a:t>Long-term Average Graph Tool</a:t>
            </a:r>
          </a:p>
        </p:txBody>
      </p:sp>
      <p:sp>
        <p:nvSpPr>
          <p:cNvPr id="4" name="Text Placeholder 3">
            <a:extLst>
              <a:ext uri="{FF2B5EF4-FFF2-40B4-BE49-F238E27FC236}">
                <a16:creationId xmlns:a16="http://schemas.microsoft.com/office/drawing/2014/main" id="{D0F8DCDB-7BAA-2C0D-A599-EDAF87468980}"/>
              </a:ext>
            </a:extLst>
          </p:cNvPr>
          <p:cNvSpPr>
            <a:spLocks noGrp="1"/>
          </p:cNvSpPr>
          <p:nvPr>
            <p:ph type="body" sz="quarter" idx="10"/>
          </p:nvPr>
        </p:nvSpPr>
        <p:spPr>
          <a:xfrm>
            <a:off x="645017" y="287851"/>
            <a:ext cx="10515600" cy="1042988"/>
          </a:xfrm>
        </p:spPr>
        <p:txBody>
          <a:bodyPr/>
          <a:lstStyle/>
          <a:p>
            <a:r>
              <a:rPr lang="en-US" dirty="0">
                <a:latin typeface="Roboto Medium" panose="02000000000000000000" pitchFamily="2" charset="0"/>
                <a:ea typeface="Roboto Medium" panose="02000000000000000000" pitchFamily="2" charset="0"/>
                <a:hlinkClick r:id="rId3">
                  <a:extLst>
                    <a:ext uri="{A12FA001-AC4F-418D-AE19-62706E023703}">
                      <ahyp:hlinkClr xmlns:ahyp="http://schemas.microsoft.com/office/drawing/2018/hyperlinkcolor" val="tx"/>
                    </a:ext>
                  </a:extLst>
                </a:hlinkClick>
              </a:rPr>
              <a:t>https://mesonet.org/past-data/mesonet-resources/</a:t>
            </a:r>
            <a:endParaRPr lang="en-US" dirty="0">
              <a:latin typeface="Roboto Medium" panose="02000000000000000000" pitchFamily="2" charset="0"/>
              <a:ea typeface="Roboto Medium" panose="02000000000000000000" pitchFamily="2" charset="0"/>
            </a:endParaRPr>
          </a:p>
        </p:txBody>
      </p:sp>
      <p:pic>
        <p:nvPicPr>
          <p:cNvPr id="3" name="Picture 2" descr="A graph comparing the average, statewide total solar radiation from 2009-2023 in a shaded curve to the line graphs from Hollis and May Ranch during the same time period.">
            <a:extLst>
              <a:ext uri="{FF2B5EF4-FFF2-40B4-BE49-F238E27FC236}">
                <a16:creationId xmlns:a16="http://schemas.microsoft.com/office/drawing/2014/main" id="{D03CA2A1-6FC4-FB85-5C4A-E0BD5E58D59D}"/>
              </a:ext>
            </a:extLst>
          </p:cNvPr>
          <p:cNvPicPr>
            <a:picLocks noChangeAspect="1"/>
          </p:cNvPicPr>
          <p:nvPr/>
        </p:nvPicPr>
        <p:blipFill>
          <a:blip r:embed="rId4"/>
          <a:stretch>
            <a:fillRect/>
          </a:stretch>
        </p:blipFill>
        <p:spPr>
          <a:xfrm>
            <a:off x="2178996" y="1377563"/>
            <a:ext cx="6906637" cy="4971358"/>
          </a:xfrm>
          <a:prstGeom prst="rect">
            <a:avLst/>
          </a:prstGeom>
        </p:spPr>
      </p:pic>
    </p:spTree>
    <p:extLst>
      <p:ext uri="{BB962C8B-B14F-4D97-AF65-F5344CB8AC3E}">
        <p14:creationId xmlns:p14="http://schemas.microsoft.com/office/powerpoint/2010/main" val="97313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1E8215EA-A8F9-ED64-7506-D7AAAB69BB80}"/>
              </a:ext>
            </a:extLst>
          </p:cNvPr>
          <p:cNvSpPr>
            <a:spLocks noGrp="1"/>
          </p:cNvSpPr>
          <p:nvPr>
            <p:ph type="title"/>
          </p:nvPr>
        </p:nvSpPr>
        <p:spPr/>
        <p:txBody>
          <a:bodyPr/>
          <a:lstStyle/>
          <a:p>
            <a:r>
              <a:rPr lang="en-US" dirty="0"/>
              <a:t>If the Sun was a flashlight and the Earth was a beach ball.</a:t>
            </a:r>
          </a:p>
        </p:txBody>
      </p:sp>
      <p:grpSp>
        <p:nvGrpSpPr>
          <p:cNvPr id="33" name="Group 32" descr="Circle with a gradient fill that has a line at the center marked equator. This is intended to represent the Earth.">
            <a:extLst>
              <a:ext uri="{FF2B5EF4-FFF2-40B4-BE49-F238E27FC236}">
                <a16:creationId xmlns:a16="http://schemas.microsoft.com/office/drawing/2014/main" id="{499FFB7A-6306-04F8-943E-E0ED6C14C437}"/>
              </a:ext>
            </a:extLst>
          </p:cNvPr>
          <p:cNvGrpSpPr/>
          <p:nvPr/>
        </p:nvGrpSpPr>
        <p:grpSpPr>
          <a:xfrm>
            <a:off x="2989971" y="1784350"/>
            <a:ext cx="5064125" cy="4708525"/>
            <a:chOff x="2921623" y="1784350"/>
            <a:chExt cx="5064125" cy="4708525"/>
          </a:xfrm>
        </p:grpSpPr>
        <p:sp>
          <p:nvSpPr>
            <p:cNvPr id="2" name="Oval 6">
              <a:extLst>
                <a:ext uri="{FF2B5EF4-FFF2-40B4-BE49-F238E27FC236}">
                  <a16:creationId xmlns:a16="http://schemas.microsoft.com/office/drawing/2014/main" id="{27CF23A1-3B6A-EDFD-D420-12190FE0984D}"/>
                </a:ext>
              </a:extLst>
            </p:cNvPr>
            <p:cNvSpPr>
              <a:spLocks noChangeArrowheads="1"/>
            </p:cNvSpPr>
            <p:nvPr/>
          </p:nvSpPr>
          <p:spPr bwMode="auto">
            <a:xfrm>
              <a:off x="2921623" y="1784350"/>
              <a:ext cx="5064125" cy="4708525"/>
            </a:xfrm>
            <a:prstGeom prst="ellipse">
              <a:avLst/>
            </a:prstGeom>
            <a:gradFill rotWithShape="1">
              <a:gsLst>
                <a:gs pos="0">
                  <a:srgbClr val="2C5457"/>
                </a:gs>
                <a:gs pos="50000">
                  <a:srgbClr val="5FB6BD"/>
                </a:gs>
                <a:gs pos="100000">
                  <a:srgbClr val="2C5457"/>
                </a:gs>
              </a:gsLst>
              <a:lin ang="5400000" scaled="1"/>
            </a:gradFill>
            <a:ln w="9525">
              <a:solidFill>
                <a:schemeClr val="tx1"/>
              </a:solidFill>
              <a:round/>
              <a:headEnd/>
              <a:tailEnd/>
            </a:ln>
          </p:spPr>
          <p:txBody>
            <a:bodyPr wrap="none" anchor="ct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endParaRPr lang="en-US" altLang="en-US" sz="1800" dirty="0">
                <a:latin typeface="Roboto" panose="02000000000000000000" pitchFamily="2" charset="0"/>
              </a:endParaRPr>
            </a:p>
          </p:txBody>
        </p:sp>
        <p:sp>
          <p:nvSpPr>
            <p:cNvPr id="4" name="Freeform 9">
              <a:extLst>
                <a:ext uri="{FF2B5EF4-FFF2-40B4-BE49-F238E27FC236}">
                  <a16:creationId xmlns:a16="http://schemas.microsoft.com/office/drawing/2014/main" id="{E00FDF5A-5BAC-3470-2C00-7BF67B32E1A3}"/>
                </a:ext>
              </a:extLst>
            </p:cNvPr>
            <p:cNvSpPr>
              <a:spLocks/>
            </p:cNvSpPr>
            <p:nvPr/>
          </p:nvSpPr>
          <p:spPr bwMode="auto">
            <a:xfrm>
              <a:off x="2921623" y="3863975"/>
              <a:ext cx="5064125" cy="727075"/>
            </a:xfrm>
            <a:custGeom>
              <a:avLst/>
              <a:gdLst>
                <a:gd name="T0" fmla="*/ 0 w 2232"/>
                <a:gd name="T1" fmla="*/ 2147483647 h 324"/>
                <a:gd name="T2" fmla="*/ 2147483647 w 2232"/>
                <a:gd name="T3" fmla="*/ 2147483647 h 324"/>
                <a:gd name="T4" fmla="*/ 2147483647 w 2232"/>
                <a:gd name="T5" fmla="*/ 2147483647 h 324"/>
                <a:gd name="T6" fmla="*/ 2147483647 w 2232"/>
                <a:gd name="T7" fmla="*/ 2147483647 h 324"/>
                <a:gd name="T8" fmla="*/ 2147483647 w 2232"/>
                <a:gd name="T9" fmla="*/ 0 h 324"/>
                <a:gd name="T10" fmla="*/ 0 60000 65536"/>
                <a:gd name="T11" fmla="*/ 0 60000 65536"/>
                <a:gd name="T12" fmla="*/ 0 60000 65536"/>
                <a:gd name="T13" fmla="*/ 0 60000 65536"/>
                <a:gd name="T14" fmla="*/ 0 60000 65536"/>
                <a:gd name="T15" fmla="*/ 0 w 2232"/>
                <a:gd name="T16" fmla="*/ 0 h 324"/>
                <a:gd name="T17" fmla="*/ 2232 w 2232"/>
                <a:gd name="T18" fmla="*/ 324 h 324"/>
              </a:gdLst>
              <a:ahLst/>
              <a:cxnLst>
                <a:cxn ang="T10">
                  <a:pos x="T0" y="T1"/>
                </a:cxn>
                <a:cxn ang="T11">
                  <a:pos x="T2" y="T3"/>
                </a:cxn>
                <a:cxn ang="T12">
                  <a:pos x="T4" y="T5"/>
                </a:cxn>
                <a:cxn ang="T13">
                  <a:pos x="T6" y="T7"/>
                </a:cxn>
                <a:cxn ang="T14">
                  <a:pos x="T8" y="T9"/>
                </a:cxn>
              </a:cxnLst>
              <a:rect l="T15" t="T16" r="T17" b="T18"/>
              <a:pathLst>
                <a:path w="2232" h="324">
                  <a:moveTo>
                    <a:pt x="0" y="6"/>
                  </a:moveTo>
                  <a:cubicBezTo>
                    <a:pt x="143" y="84"/>
                    <a:pt x="286" y="163"/>
                    <a:pt x="474" y="215"/>
                  </a:cubicBezTo>
                  <a:cubicBezTo>
                    <a:pt x="662" y="268"/>
                    <a:pt x="894" y="324"/>
                    <a:pt x="1127" y="324"/>
                  </a:cubicBezTo>
                  <a:cubicBezTo>
                    <a:pt x="1360" y="324"/>
                    <a:pt x="1690" y="266"/>
                    <a:pt x="1874" y="212"/>
                  </a:cubicBezTo>
                  <a:cubicBezTo>
                    <a:pt x="2058" y="158"/>
                    <a:pt x="2158" y="44"/>
                    <a:pt x="2232" y="0"/>
                  </a:cubicBezTo>
                </a:path>
              </a:pathLst>
            </a:custGeom>
            <a:noFill/>
            <a:ln w="28575">
              <a:solidFill>
                <a:schemeClr val="tx1"/>
              </a:solidFill>
              <a:round/>
              <a:headEnd/>
              <a:tailEnd/>
            </a:ln>
            <a:effectLst>
              <a:outerShdw blurRad="63500"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lstStyle/>
            <a:p>
              <a:pPr>
                <a:defRPr/>
              </a:pPr>
              <a:endParaRPr lang="en-US" dirty="0">
                <a:latin typeface="Roboto" panose="02000000000000000000" pitchFamily="2" charset="0"/>
                <a:ea typeface="MS PGothic" charset="0"/>
                <a:cs typeface="MS PGothic" charset="0"/>
              </a:endParaRPr>
            </a:p>
          </p:txBody>
        </p:sp>
      </p:grpSp>
      <p:grpSp>
        <p:nvGrpSpPr>
          <p:cNvPr id="34" name="Group 33" descr="Text labels for sphere: polar regions on top and bottom marked cooler temps and equator at the center marked warmer temps.">
            <a:extLst>
              <a:ext uri="{FF2B5EF4-FFF2-40B4-BE49-F238E27FC236}">
                <a16:creationId xmlns:a16="http://schemas.microsoft.com/office/drawing/2014/main" id="{0412A634-02B1-F61A-C1FE-2391FCD6764D}"/>
              </a:ext>
            </a:extLst>
          </p:cNvPr>
          <p:cNvGrpSpPr/>
          <p:nvPr/>
        </p:nvGrpSpPr>
        <p:grpSpPr>
          <a:xfrm>
            <a:off x="3887617" y="1949450"/>
            <a:ext cx="3536950" cy="4400550"/>
            <a:chOff x="3887617" y="1949450"/>
            <a:chExt cx="3536950" cy="4400550"/>
          </a:xfrm>
        </p:grpSpPr>
        <p:sp>
          <p:nvSpPr>
            <p:cNvPr id="13" name="Text Box 23">
              <a:extLst>
                <a:ext uri="{FF2B5EF4-FFF2-40B4-BE49-F238E27FC236}">
                  <a16:creationId xmlns:a16="http://schemas.microsoft.com/office/drawing/2014/main" id="{38101280-2106-1145-584E-6E8AE4E8C7BD}"/>
                </a:ext>
              </a:extLst>
            </p:cNvPr>
            <p:cNvSpPr txBox="1">
              <a:spLocks noChangeArrowheads="1"/>
            </p:cNvSpPr>
            <p:nvPr/>
          </p:nvSpPr>
          <p:spPr bwMode="auto">
            <a:xfrm>
              <a:off x="4617073" y="4573587"/>
              <a:ext cx="1641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eaLnBrk="1" hangingPunct="1">
                <a:spcBef>
                  <a:spcPct val="50000"/>
                </a:spcBef>
              </a:pPr>
              <a:r>
                <a:rPr lang="en-US" altLang="en-US" sz="2800" dirty="0">
                  <a:latin typeface="Roboto" panose="02000000000000000000" pitchFamily="2" charset="0"/>
                </a:rPr>
                <a:t>Equator</a:t>
              </a:r>
            </a:p>
          </p:txBody>
        </p:sp>
        <p:sp>
          <p:nvSpPr>
            <p:cNvPr id="20" name="Text Box 27">
              <a:extLst>
                <a:ext uri="{FF2B5EF4-FFF2-40B4-BE49-F238E27FC236}">
                  <a16:creationId xmlns:a16="http://schemas.microsoft.com/office/drawing/2014/main" id="{84C977D9-D40A-C035-A274-4EA79025E4D7}"/>
                </a:ext>
              </a:extLst>
            </p:cNvPr>
            <p:cNvSpPr txBox="1">
              <a:spLocks noChangeArrowheads="1"/>
            </p:cNvSpPr>
            <p:nvPr/>
          </p:nvSpPr>
          <p:spPr bwMode="auto">
            <a:xfrm>
              <a:off x="3887617" y="3749748"/>
              <a:ext cx="35369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spcBef>
                  <a:spcPct val="50000"/>
                </a:spcBef>
              </a:pPr>
              <a:r>
                <a:rPr lang="en-US" altLang="en-US" sz="3600" dirty="0">
                  <a:solidFill>
                    <a:srgbClr val="FF0000"/>
                  </a:solidFill>
                  <a:latin typeface="Roboto" panose="02000000000000000000" pitchFamily="2" charset="0"/>
                </a:rPr>
                <a:t>Warmer Temps</a:t>
              </a:r>
            </a:p>
          </p:txBody>
        </p:sp>
        <p:sp>
          <p:nvSpPr>
            <p:cNvPr id="15" name="Text Box 23">
              <a:extLst>
                <a:ext uri="{FF2B5EF4-FFF2-40B4-BE49-F238E27FC236}">
                  <a16:creationId xmlns:a16="http://schemas.microsoft.com/office/drawing/2014/main" id="{9F7CE755-5E4D-6767-9E9C-CE2D175AF1B1}"/>
                </a:ext>
              </a:extLst>
            </p:cNvPr>
            <p:cNvSpPr txBox="1">
              <a:spLocks noChangeArrowheads="1"/>
            </p:cNvSpPr>
            <p:nvPr/>
          </p:nvSpPr>
          <p:spPr bwMode="auto">
            <a:xfrm>
              <a:off x="4247185" y="1949450"/>
              <a:ext cx="2446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eaLnBrk="1" hangingPunct="1">
                <a:spcBef>
                  <a:spcPct val="50000"/>
                </a:spcBef>
              </a:pPr>
              <a:r>
                <a:rPr lang="en-US" altLang="en-US" sz="2800" dirty="0">
                  <a:solidFill>
                    <a:srgbClr val="000000"/>
                  </a:solidFill>
                  <a:latin typeface="Roboto" panose="02000000000000000000" pitchFamily="2" charset="0"/>
                </a:rPr>
                <a:t>Polar Region</a:t>
              </a:r>
            </a:p>
          </p:txBody>
        </p:sp>
        <p:sp>
          <p:nvSpPr>
            <p:cNvPr id="14" name="Text Box 27">
              <a:extLst>
                <a:ext uri="{FF2B5EF4-FFF2-40B4-BE49-F238E27FC236}">
                  <a16:creationId xmlns:a16="http://schemas.microsoft.com/office/drawing/2014/main" id="{34AFEC91-6059-03A6-FE8C-23895A96EDED}"/>
                </a:ext>
              </a:extLst>
            </p:cNvPr>
            <p:cNvSpPr txBox="1">
              <a:spLocks noChangeArrowheads="1"/>
            </p:cNvSpPr>
            <p:nvPr/>
          </p:nvSpPr>
          <p:spPr bwMode="auto">
            <a:xfrm>
              <a:off x="4713910" y="2414587"/>
              <a:ext cx="1730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spcBef>
                  <a:spcPct val="50000"/>
                </a:spcBef>
              </a:pPr>
              <a:r>
                <a:rPr lang="en-US" altLang="en-US" sz="1800" dirty="0">
                  <a:solidFill>
                    <a:srgbClr val="0000FF"/>
                  </a:solidFill>
                  <a:latin typeface="Roboto" panose="02000000000000000000" pitchFamily="2" charset="0"/>
                </a:rPr>
                <a:t>Cooler Temps</a:t>
              </a:r>
            </a:p>
          </p:txBody>
        </p:sp>
        <p:sp>
          <p:nvSpPr>
            <p:cNvPr id="16" name="Text Box 23">
              <a:extLst>
                <a:ext uri="{FF2B5EF4-FFF2-40B4-BE49-F238E27FC236}">
                  <a16:creationId xmlns:a16="http://schemas.microsoft.com/office/drawing/2014/main" id="{6E9C100B-5580-0290-16DD-C462FD07642A}"/>
                </a:ext>
              </a:extLst>
            </p:cNvPr>
            <p:cNvSpPr txBox="1">
              <a:spLocks noChangeArrowheads="1"/>
            </p:cNvSpPr>
            <p:nvPr/>
          </p:nvSpPr>
          <p:spPr bwMode="auto">
            <a:xfrm>
              <a:off x="4264648" y="5827712"/>
              <a:ext cx="23574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eaLnBrk="1" hangingPunct="1">
                <a:spcBef>
                  <a:spcPct val="50000"/>
                </a:spcBef>
              </a:pPr>
              <a:r>
                <a:rPr lang="en-US" altLang="en-US" sz="2800" dirty="0">
                  <a:solidFill>
                    <a:srgbClr val="000000"/>
                  </a:solidFill>
                  <a:latin typeface="Roboto" panose="02000000000000000000" pitchFamily="2" charset="0"/>
                </a:rPr>
                <a:t>Polar Region</a:t>
              </a:r>
            </a:p>
          </p:txBody>
        </p:sp>
        <p:sp>
          <p:nvSpPr>
            <p:cNvPr id="19" name="Text Box 27">
              <a:extLst>
                <a:ext uri="{FF2B5EF4-FFF2-40B4-BE49-F238E27FC236}">
                  <a16:creationId xmlns:a16="http://schemas.microsoft.com/office/drawing/2014/main" id="{E8A1A3BB-BB66-A3C2-9B24-8CF7E5294E92}"/>
                </a:ext>
              </a:extLst>
            </p:cNvPr>
            <p:cNvSpPr txBox="1">
              <a:spLocks noChangeArrowheads="1"/>
            </p:cNvSpPr>
            <p:nvPr/>
          </p:nvSpPr>
          <p:spPr bwMode="auto">
            <a:xfrm>
              <a:off x="4612310" y="5516562"/>
              <a:ext cx="1730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eaLnBrk="1" hangingPunct="1">
                <a:spcBef>
                  <a:spcPct val="50000"/>
                </a:spcBef>
              </a:pPr>
              <a:r>
                <a:rPr lang="en-US" altLang="en-US" sz="1800" dirty="0">
                  <a:solidFill>
                    <a:srgbClr val="0000FF"/>
                  </a:solidFill>
                  <a:latin typeface="Roboto" panose="02000000000000000000" pitchFamily="2" charset="0"/>
                </a:rPr>
                <a:t>Cooler Temps</a:t>
              </a:r>
            </a:p>
          </p:txBody>
        </p:sp>
      </p:grpSp>
      <p:pic>
        <p:nvPicPr>
          <p:cNvPr id="6" name="Picture 11" descr="Flashlight">
            <a:extLst>
              <a:ext uri="{FF2B5EF4-FFF2-40B4-BE49-F238E27FC236}">
                <a16:creationId xmlns:a16="http://schemas.microsoft.com/office/drawing/2014/main" id="{48334DFB-8952-44FD-4B40-7B7431A2F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75644">
            <a:off x="9949485" y="3719513"/>
            <a:ext cx="979487"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a:extLst>
              <a:ext uri="{FF2B5EF4-FFF2-40B4-BE49-F238E27FC236}">
                <a16:creationId xmlns:a16="http://schemas.microsoft.com/office/drawing/2014/main" id="{6B9856E8-AC3E-59F0-B417-1EDB0B32F79B}"/>
              </a:ext>
              <a:ext uri="{C183D7F6-B498-43B3-948B-1728B52AA6E4}">
                <adec:decorative xmlns:adec="http://schemas.microsoft.com/office/drawing/2017/decorative" val="1"/>
              </a:ext>
            </a:extLst>
          </p:cNvPr>
          <p:cNvGrpSpPr/>
          <p:nvPr/>
        </p:nvGrpSpPr>
        <p:grpSpPr>
          <a:xfrm>
            <a:off x="7299948" y="3833812"/>
            <a:ext cx="2187575" cy="677863"/>
            <a:chOff x="7299948" y="3833812"/>
            <a:chExt cx="2187575" cy="677863"/>
          </a:xfrm>
        </p:grpSpPr>
        <p:sp>
          <p:nvSpPr>
            <p:cNvPr id="7" name="Line 12">
              <a:extLst>
                <a:ext uri="{FF2B5EF4-FFF2-40B4-BE49-F238E27FC236}">
                  <a16:creationId xmlns:a16="http://schemas.microsoft.com/office/drawing/2014/main" id="{2267C4BB-87A8-B83A-D4CD-497BDC8B312D}"/>
                </a:ext>
              </a:extLst>
            </p:cNvPr>
            <p:cNvSpPr>
              <a:spLocks noChangeShapeType="1"/>
            </p:cNvSpPr>
            <p:nvPr/>
          </p:nvSpPr>
          <p:spPr bwMode="auto">
            <a:xfrm rot="5581101">
              <a:off x="8458823" y="3130550"/>
              <a:ext cx="3175" cy="1704975"/>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p>
              <a:endParaRPr lang="en-US" dirty="0">
                <a:latin typeface="Roboto" panose="02000000000000000000" pitchFamily="2" charset="0"/>
              </a:endParaRPr>
            </a:p>
          </p:txBody>
        </p:sp>
        <p:sp>
          <p:nvSpPr>
            <p:cNvPr id="8" name="Line 18">
              <a:extLst>
                <a:ext uri="{FF2B5EF4-FFF2-40B4-BE49-F238E27FC236}">
                  <a16:creationId xmlns:a16="http://schemas.microsoft.com/office/drawing/2014/main" id="{D88F3852-4181-8CDF-5075-E6CE0BD27D4F}"/>
                </a:ext>
              </a:extLst>
            </p:cNvPr>
            <p:cNvSpPr>
              <a:spLocks noChangeShapeType="1"/>
            </p:cNvSpPr>
            <p:nvPr/>
          </p:nvSpPr>
          <p:spPr bwMode="auto">
            <a:xfrm rot="5581101">
              <a:off x="8369922" y="3571875"/>
              <a:ext cx="163513" cy="1716088"/>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p>
              <a:endParaRPr lang="en-US" dirty="0">
                <a:latin typeface="Roboto" panose="02000000000000000000" pitchFamily="2" charset="0"/>
              </a:endParaRPr>
            </a:p>
          </p:txBody>
        </p:sp>
        <p:grpSp>
          <p:nvGrpSpPr>
            <p:cNvPr id="29" name="Group 28">
              <a:extLst>
                <a:ext uri="{FF2B5EF4-FFF2-40B4-BE49-F238E27FC236}">
                  <a16:creationId xmlns:a16="http://schemas.microsoft.com/office/drawing/2014/main" id="{CEFD9A56-AFBC-3CAC-EBE9-4270DD089655}"/>
                </a:ext>
              </a:extLst>
            </p:cNvPr>
            <p:cNvGrpSpPr/>
            <p:nvPr/>
          </p:nvGrpSpPr>
          <p:grpSpPr>
            <a:xfrm>
              <a:off x="7299948" y="3833812"/>
              <a:ext cx="2187575" cy="646113"/>
              <a:chOff x="7299948" y="3833812"/>
              <a:chExt cx="2187575" cy="646113"/>
            </a:xfrm>
          </p:grpSpPr>
          <p:sp>
            <p:nvSpPr>
              <p:cNvPr id="9" name="Oval 19">
                <a:extLst>
                  <a:ext uri="{FF2B5EF4-FFF2-40B4-BE49-F238E27FC236}">
                    <a16:creationId xmlns:a16="http://schemas.microsoft.com/office/drawing/2014/main" id="{22A7E343-EFE9-5758-59E3-12455EFD830B}"/>
                  </a:ext>
                </a:extLst>
              </p:cNvPr>
              <p:cNvSpPr>
                <a:spLocks noChangeArrowheads="1"/>
              </p:cNvSpPr>
              <p:nvPr/>
            </p:nvSpPr>
            <p:spPr bwMode="auto">
              <a:xfrm rot="5581101">
                <a:off x="7228511" y="4000499"/>
                <a:ext cx="539750" cy="396875"/>
              </a:xfrm>
              <a:prstGeom prst="ellipse">
                <a:avLst/>
              </a:prstGeom>
              <a:solidFill>
                <a:srgbClr val="F9E12F"/>
              </a:solidFill>
              <a:ln w="9525">
                <a:solidFill>
                  <a:srgbClr val="FF9933"/>
                </a:solidFill>
                <a:round/>
                <a:headEnd/>
                <a:tailEnd/>
              </a:ln>
            </p:spPr>
            <p:txBody>
              <a:bodyPr wrap="none" anchor="ct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endParaRPr lang="en-US" altLang="en-US" sz="1800" dirty="0">
                  <a:latin typeface="Roboto" panose="02000000000000000000" pitchFamily="2" charset="0"/>
                </a:endParaRPr>
              </a:p>
            </p:txBody>
          </p:sp>
          <p:sp>
            <p:nvSpPr>
              <p:cNvPr id="5" name="Freeform 10">
                <a:extLst>
                  <a:ext uri="{FF2B5EF4-FFF2-40B4-BE49-F238E27FC236}">
                    <a16:creationId xmlns:a16="http://schemas.microsoft.com/office/drawing/2014/main" id="{EC407221-F050-3724-3C45-70ABACEA7507}"/>
                  </a:ext>
                </a:extLst>
              </p:cNvPr>
              <p:cNvSpPr>
                <a:spLocks/>
              </p:cNvSpPr>
              <p:nvPr/>
            </p:nvSpPr>
            <p:spPr bwMode="auto">
              <a:xfrm rot="-353627">
                <a:off x="7417423" y="3833812"/>
                <a:ext cx="2070100" cy="646113"/>
              </a:xfrm>
              <a:custGeom>
                <a:avLst/>
                <a:gdLst>
                  <a:gd name="T0" fmla="*/ 2147483647 w 10010"/>
                  <a:gd name="T1" fmla="*/ 2147483647 h 10000"/>
                  <a:gd name="T2" fmla="*/ 2147483647 w 10010"/>
                  <a:gd name="T3" fmla="*/ 2147483647 h 10000"/>
                  <a:gd name="T4" fmla="*/ 2147483647 w 10010"/>
                  <a:gd name="T5" fmla="*/ 2147483647 h 10000"/>
                  <a:gd name="T6" fmla="*/ 2147483647 w 10010"/>
                  <a:gd name="T7" fmla="*/ 2147483647 h 10000"/>
                  <a:gd name="T8" fmla="*/ 2147483647 w 10010"/>
                  <a:gd name="T9" fmla="*/ 2147483647 h 10000"/>
                  <a:gd name="T10" fmla="*/ 2147483647 w 10010"/>
                  <a:gd name="T11" fmla="*/ 2147483647 h 10000"/>
                  <a:gd name="T12" fmla="*/ 0 w 10010"/>
                  <a:gd name="T13" fmla="*/ 2147483647 h 10000"/>
                  <a:gd name="T14" fmla="*/ 2147483647 w 10010"/>
                  <a:gd name="T15" fmla="*/ 2147483647 h 10000"/>
                  <a:gd name="T16" fmla="*/ 2147483647 w 10010"/>
                  <a:gd name="T17" fmla="*/ 0 h 10000"/>
                  <a:gd name="T18" fmla="*/ 2147483647 w 10010"/>
                  <a:gd name="T19" fmla="*/ 2147483647 h 10000"/>
                  <a:gd name="T20" fmla="*/ 2147483647 w 10010"/>
                  <a:gd name="T21" fmla="*/ 2147483647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10" h="10000">
                    <a:moveTo>
                      <a:pt x="10000" y="4922"/>
                    </a:moveTo>
                    <a:cubicBezTo>
                      <a:pt x="10012" y="5933"/>
                      <a:pt x="10025" y="5494"/>
                      <a:pt x="9975" y="6591"/>
                    </a:cubicBezTo>
                    <a:cubicBezTo>
                      <a:pt x="9906" y="7811"/>
                      <a:pt x="9940" y="8140"/>
                      <a:pt x="9792" y="9203"/>
                    </a:cubicBezTo>
                    <a:cubicBezTo>
                      <a:pt x="9779" y="9236"/>
                      <a:pt x="9765" y="9236"/>
                      <a:pt x="9751" y="9269"/>
                    </a:cubicBezTo>
                    <a:cubicBezTo>
                      <a:pt x="9730" y="9574"/>
                      <a:pt x="9685" y="9767"/>
                      <a:pt x="9644" y="10000"/>
                    </a:cubicBezTo>
                    <a:lnTo>
                      <a:pt x="830" y="8106"/>
                    </a:lnTo>
                    <a:cubicBezTo>
                      <a:pt x="548" y="7243"/>
                      <a:pt x="281" y="6379"/>
                      <a:pt x="0" y="5515"/>
                    </a:cubicBezTo>
                    <a:lnTo>
                      <a:pt x="321" y="1628"/>
                    </a:lnTo>
                    <a:cubicBezTo>
                      <a:pt x="334" y="1096"/>
                      <a:pt x="695" y="532"/>
                      <a:pt x="709" y="0"/>
                    </a:cubicBezTo>
                    <a:lnTo>
                      <a:pt x="9696" y="4009"/>
                    </a:lnTo>
                    <a:cubicBezTo>
                      <a:pt x="9979" y="4484"/>
                      <a:pt x="9990" y="4273"/>
                      <a:pt x="10000" y="4922"/>
                    </a:cubicBezTo>
                    <a:close/>
                  </a:path>
                </a:pathLst>
              </a:custGeom>
              <a:solidFill>
                <a:srgbClr val="F9E12F">
                  <a:alpha val="9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Roboto" panose="02000000000000000000" pitchFamily="2" charset="0"/>
                </a:endParaRPr>
              </a:p>
            </p:txBody>
          </p:sp>
        </p:grpSp>
      </p:grpSp>
      <p:grpSp>
        <p:nvGrpSpPr>
          <p:cNvPr id="37" name="Group 36" descr="Three flashlight beams. The center one pointing at the equator is a darker yellow. The two on either side of the first one are a lighter shade of yellow and point above and below the equator.">
            <a:extLst>
              <a:ext uri="{FF2B5EF4-FFF2-40B4-BE49-F238E27FC236}">
                <a16:creationId xmlns:a16="http://schemas.microsoft.com/office/drawing/2014/main" id="{1F152EE1-D890-91A0-7F4B-2FBF6F64471C}"/>
              </a:ext>
            </a:extLst>
          </p:cNvPr>
          <p:cNvGrpSpPr/>
          <p:nvPr/>
        </p:nvGrpSpPr>
        <p:grpSpPr>
          <a:xfrm>
            <a:off x="7120560" y="2700337"/>
            <a:ext cx="2414588" cy="2927350"/>
            <a:chOff x="7120560" y="2700337"/>
            <a:chExt cx="2414588" cy="2927350"/>
          </a:xfrm>
        </p:grpSpPr>
        <p:grpSp>
          <p:nvGrpSpPr>
            <p:cNvPr id="35" name="Group 34">
              <a:extLst>
                <a:ext uri="{FF2B5EF4-FFF2-40B4-BE49-F238E27FC236}">
                  <a16:creationId xmlns:a16="http://schemas.microsoft.com/office/drawing/2014/main" id="{116783DE-DC82-11A1-3BAF-8DAFF9A62115}"/>
                </a:ext>
              </a:extLst>
            </p:cNvPr>
            <p:cNvGrpSpPr/>
            <p:nvPr/>
          </p:nvGrpSpPr>
          <p:grpSpPr>
            <a:xfrm>
              <a:off x="7245973" y="2700337"/>
              <a:ext cx="2249487" cy="1008063"/>
              <a:chOff x="7245973" y="2700337"/>
              <a:chExt cx="2249487" cy="1008063"/>
            </a:xfrm>
          </p:grpSpPr>
          <p:grpSp>
            <p:nvGrpSpPr>
              <p:cNvPr id="30" name="Group 29">
                <a:extLst>
                  <a:ext uri="{FF2B5EF4-FFF2-40B4-BE49-F238E27FC236}">
                    <a16:creationId xmlns:a16="http://schemas.microsoft.com/office/drawing/2014/main" id="{C00979C1-184D-7261-0822-B2D4E45A9115}"/>
                  </a:ext>
                </a:extLst>
              </p:cNvPr>
              <p:cNvGrpSpPr/>
              <p:nvPr/>
            </p:nvGrpSpPr>
            <p:grpSpPr>
              <a:xfrm>
                <a:off x="7245973" y="2700337"/>
                <a:ext cx="2249487" cy="1008063"/>
                <a:chOff x="7245973" y="2700337"/>
                <a:chExt cx="2249487" cy="1008063"/>
              </a:xfrm>
            </p:grpSpPr>
            <p:sp>
              <p:nvSpPr>
                <p:cNvPr id="3" name="Freeform 7">
                  <a:extLst>
                    <a:ext uri="{FF2B5EF4-FFF2-40B4-BE49-F238E27FC236}">
                      <a16:creationId xmlns:a16="http://schemas.microsoft.com/office/drawing/2014/main" id="{E6C6F457-459E-B04E-5198-77ED7B684CBA}"/>
                    </a:ext>
                  </a:extLst>
                </p:cNvPr>
                <p:cNvSpPr>
                  <a:spLocks/>
                </p:cNvSpPr>
                <p:nvPr/>
              </p:nvSpPr>
              <p:spPr bwMode="auto">
                <a:xfrm rot="353515">
                  <a:off x="7245973" y="2820987"/>
                  <a:ext cx="2249487" cy="858838"/>
                </a:xfrm>
                <a:custGeom>
                  <a:avLst/>
                  <a:gdLst>
                    <a:gd name="T0" fmla="*/ 2147483647 w 10121"/>
                    <a:gd name="T1" fmla="*/ 2147483647 h 10000"/>
                    <a:gd name="T2" fmla="*/ 2147483647 w 10121"/>
                    <a:gd name="T3" fmla="*/ 2147483647 h 10000"/>
                    <a:gd name="T4" fmla="*/ 2147483647 w 10121"/>
                    <a:gd name="T5" fmla="*/ 2147483647 h 10000"/>
                    <a:gd name="T6" fmla="*/ 2147483647 w 10121"/>
                    <a:gd name="T7" fmla="*/ 2147483647 h 10000"/>
                    <a:gd name="T8" fmla="*/ 2147483647 w 10121"/>
                    <a:gd name="T9" fmla="*/ 2147483647 h 10000"/>
                    <a:gd name="T10" fmla="*/ 2147483647 w 10121"/>
                    <a:gd name="T11" fmla="*/ 0 h 10000"/>
                    <a:gd name="T12" fmla="*/ 2147483647 w 10121"/>
                    <a:gd name="T13" fmla="*/ 2147483647 h 10000"/>
                    <a:gd name="T14" fmla="*/ 2147483647 w 10121"/>
                    <a:gd name="T15" fmla="*/ 2147483647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21" h="10000">
                      <a:moveTo>
                        <a:pt x="10000" y="8143"/>
                      </a:moveTo>
                      <a:cubicBezTo>
                        <a:pt x="9825" y="9921"/>
                        <a:pt x="9745" y="9630"/>
                        <a:pt x="9525" y="10000"/>
                      </a:cubicBezTo>
                      <a:lnTo>
                        <a:pt x="1119" y="6784"/>
                      </a:lnTo>
                      <a:cubicBezTo>
                        <a:pt x="797" y="6100"/>
                        <a:pt x="462" y="5416"/>
                        <a:pt x="139" y="4732"/>
                      </a:cubicBezTo>
                      <a:cubicBezTo>
                        <a:pt x="427" y="3974"/>
                        <a:pt x="128" y="3253"/>
                        <a:pt x="416" y="2495"/>
                      </a:cubicBezTo>
                      <a:cubicBezTo>
                        <a:pt x="520" y="2255"/>
                        <a:pt x="-91" y="240"/>
                        <a:pt x="12" y="0"/>
                      </a:cubicBezTo>
                      <a:lnTo>
                        <a:pt x="9780" y="6137"/>
                      </a:lnTo>
                      <a:cubicBezTo>
                        <a:pt x="10160" y="6747"/>
                        <a:pt x="10206" y="6385"/>
                        <a:pt x="10000" y="8143"/>
                      </a:cubicBezTo>
                      <a:close/>
                    </a:path>
                  </a:pathLst>
                </a:custGeom>
                <a:solidFill>
                  <a:srgbClr val="FCF19E">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Roboto" panose="02000000000000000000" pitchFamily="2" charset="0"/>
                  </a:endParaRPr>
                </a:p>
              </p:txBody>
            </p:sp>
            <p:sp>
              <p:nvSpPr>
                <p:cNvPr id="10" name="Line 20">
                  <a:extLst>
                    <a:ext uri="{FF2B5EF4-FFF2-40B4-BE49-F238E27FC236}">
                      <a16:creationId xmlns:a16="http://schemas.microsoft.com/office/drawing/2014/main" id="{3FF39A0C-40A7-F51C-24C7-AF730B2E80DC}"/>
                    </a:ext>
                  </a:extLst>
                </p:cNvPr>
                <p:cNvSpPr>
                  <a:spLocks noChangeShapeType="1"/>
                </p:cNvSpPr>
                <p:nvPr/>
              </p:nvSpPr>
              <p:spPr bwMode="auto">
                <a:xfrm rot="5581101" flipH="1">
                  <a:off x="8220698" y="2651124"/>
                  <a:ext cx="344488" cy="1770063"/>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p>
                  <a:endParaRPr lang="en-US" dirty="0">
                    <a:latin typeface="Roboto" panose="02000000000000000000" pitchFamily="2" charset="0"/>
                  </a:endParaRPr>
                </a:p>
              </p:txBody>
            </p:sp>
            <p:grpSp>
              <p:nvGrpSpPr>
                <p:cNvPr id="28" name="Group 27">
                  <a:extLst>
                    <a:ext uri="{FF2B5EF4-FFF2-40B4-BE49-F238E27FC236}">
                      <a16:creationId xmlns:a16="http://schemas.microsoft.com/office/drawing/2014/main" id="{9405B72E-2B39-ED1E-C8E8-AEE10B6D16DB}"/>
                    </a:ext>
                  </a:extLst>
                </p:cNvPr>
                <p:cNvGrpSpPr/>
                <p:nvPr/>
              </p:nvGrpSpPr>
              <p:grpSpPr>
                <a:xfrm>
                  <a:off x="7253910" y="2700337"/>
                  <a:ext cx="2124075" cy="682625"/>
                  <a:chOff x="7253910" y="2700337"/>
                  <a:chExt cx="2124075" cy="682625"/>
                </a:xfrm>
              </p:grpSpPr>
              <p:sp>
                <p:nvSpPr>
                  <p:cNvPr id="11" name="Line 21">
                    <a:extLst>
                      <a:ext uri="{FF2B5EF4-FFF2-40B4-BE49-F238E27FC236}">
                        <a16:creationId xmlns:a16="http://schemas.microsoft.com/office/drawing/2014/main" id="{A8E9D83B-79C4-C3C4-B301-F5888AB6F760}"/>
                      </a:ext>
                    </a:extLst>
                  </p:cNvPr>
                  <p:cNvSpPr>
                    <a:spLocks noChangeShapeType="1"/>
                  </p:cNvSpPr>
                  <p:nvPr/>
                </p:nvSpPr>
                <p:spPr bwMode="auto">
                  <a:xfrm rot="5581101" flipH="1">
                    <a:off x="8046867" y="2051843"/>
                    <a:ext cx="609600" cy="2052637"/>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p>
                    <a:endParaRPr lang="en-US" dirty="0">
                      <a:latin typeface="Roboto" panose="02000000000000000000" pitchFamily="2" charset="0"/>
                    </a:endParaRPr>
                  </a:p>
                </p:txBody>
              </p:sp>
              <p:sp>
                <p:nvSpPr>
                  <p:cNvPr id="12" name="Oval 22">
                    <a:extLst>
                      <a:ext uri="{FF2B5EF4-FFF2-40B4-BE49-F238E27FC236}">
                        <a16:creationId xmlns:a16="http://schemas.microsoft.com/office/drawing/2014/main" id="{4C09DF6D-DFAF-52F2-27CE-E396A90384A5}"/>
                      </a:ext>
                    </a:extLst>
                  </p:cNvPr>
                  <p:cNvSpPr>
                    <a:spLocks noChangeArrowheads="1"/>
                  </p:cNvSpPr>
                  <p:nvPr/>
                </p:nvSpPr>
                <p:spPr bwMode="auto">
                  <a:xfrm rot="3955368">
                    <a:off x="7106273" y="2847974"/>
                    <a:ext cx="636588" cy="341313"/>
                  </a:xfrm>
                  <a:prstGeom prst="ellipse">
                    <a:avLst/>
                  </a:prstGeom>
                  <a:solidFill>
                    <a:srgbClr val="FCF19E"/>
                  </a:solidFill>
                  <a:ln w="9525">
                    <a:solidFill>
                      <a:srgbClr val="FF9933"/>
                    </a:solidFill>
                    <a:round/>
                    <a:headEnd/>
                    <a:tailEnd/>
                  </a:ln>
                </p:spPr>
                <p:txBody>
                  <a:bodyPr wrap="none" anchor="ct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endParaRPr lang="en-US" altLang="en-US" sz="1800" dirty="0">
                      <a:latin typeface="Roboto" panose="02000000000000000000" pitchFamily="2" charset="0"/>
                    </a:endParaRPr>
                  </a:p>
                </p:txBody>
              </p:sp>
            </p:grpSp>
          </p:grpSp>
          <p:sp>
            <p:nvSpPr>
              <p:cNvPr id="23" name="Text Box 10">
                <a:extLst>
                  <a:ext uri="{FF2B5EF4-FFF2-40B4-BE49-F238E27FC236}">
                    <a16:creationId xmlns:a16="http://schemas.microsoft.com/office/drawing/2014/main" id="{B5672038-D55D-1945-7AC4-4B6F19FF29B6}"/>
                  </a:ext>
                </a:extLst>
              </p:cNvPr>
              <p:cNvSpPr txBox="1">
                <a:spLocks noChangeArrowheads="1"/>
              </p:cNvSpPr>
              <p:nvPr/>
            </p:nvSpPr>
            <p:spPr bwMode="auto">
              <a:xfrm rot="1027419">
                <a:off x="7667347" y="3108295"/>
                <a:ext cx="1630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r>
                  <a:rPr lang="en-US" altLang="en-US" sz="2000" dirty="0">
                    <a:latin typeface="Roboto" panose="02000000000000000000" pitchFamily="2" charset="0"/>
                  </a:rPr>
                  <a:t>Less Intense</a:t>
                </a:r>
              </a:p>
            </p:txBody>
          </p:sp>
        </p:grpSp>
        <p:grpSp>
          <p:nvGrpSpPr>
            <p:cNvPr id="36" name="Group 35">
              <a:extLst>
                <a:ext uri="{FF2B5EF4-FFF2-40B4-BE49-F238E27FC236}">
                  <a16:creationId xmlns:a16="http://schemas.microsoft.com/office/drawing/2014/main" id="{E8C6E984-4949-A150-CC68-F50E5F30C8C1}"/>
                </a:ext>
              </a:extLst>
            </p:cNvPr>
            <p:cNvGrpSpPr/>
            <p:nvPr/>
          </p:nvGrpSpPr>
          <p:grpSpPr>
            <a:xfrm>
              <a:off x="7120560" y="4656137"/>
              <a:ext cx="2414588" cy="971550"/>
              <a:chOff x="7120560" y="4656137"/>
              <a:chExt cx="2414588" cy="971550"/>
            </a:xfrm>
          </p:grpSpPr>
          <p:grpSp>
            <p:nvGrpSpPr>
              <p:cNvPr id="31" name="Group 30">
                <a:extLst>
                  <a:ext uri="{FF2B5EF4-FFF2-40B4-BE49-F238E27FC236}">
                    <a16:creationId xmlns:a16="http://schemas.microsoft.com/office/drawing/2014/main" id="{D919EA35-429D-1BC8-59F8-C9ACC5081801}"/>
                  </a:ext>
                </a:extLst>
              </p:cNvPr>
              <p:cNvGrpSpPr/>
              <p:nvPr/>
            </p:nvGrpSpPr>
            <p:grpSpPr>
              <a:xfrm>
                <a:off x="7120560" y="4656137"/>
                <a:ext cx="2414588" cy="971550"/>
                <a:chOff x="7120560" y="4656137"/>
                <a:chExt cx="2414588" cy="971550"/>
              </a:xfrm>
            </p:grpSpPr>
            <p:sp>
              <p:nvSpPr>
                <p:cNvPr id="17" name="Freeform 7">
                  <a:extLst>
                    <a:ext uri="{FF2B5EF4-FFF2-40B4-BE49-F238E27FC236}">
                      <a16:creationId xmlns:a16="http://schemas.microsoft.com/office/drawing/2014/main" id="{84F2B494-B687-7C98-1445-33372C3F2672}"/>
                    </a:ext>
                  </a:extLst>
                </p:cNvPr>
                <p:cNvSpPr>
                  <a:spLocks/>
                </p:cNvSpPr>
                <p:nvPr/>
              </p:nvSpPr>
              <p:spPr bwMode="auto">
                <a:xfrm rot="21260519" flipV="1">
                  <a:off x="7131673" y="4686300"/>
                  <a:ext cx="2403475" cy="812800"/>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0 h 10000"/>
                    <a:gd name="T12" fmla="*/ 2147483647 w 10000"/>
                    <a:gd name="T13" fmla="*/ 2147483647 h 10000"/>
                    <a:gd name="T14" fmla="*/ 2147483647 w 10000"/>
                    <a:gd name="T15" fmla="*/ 2147483647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00" h="10000">
                      <a:moveTo>
                        <a:pt x="10000" y="8219"/>
                      </a:moveTo>
                      <a:cubicBezTo>
                        <a:pt x="9712" y="9563"/>
                        <a:pt x="9722" y="9609"/>
                        <a:pt x="9519" y="10000"/>
                      </a:cubicBezTo>
                      <a:lnTo>
                        <a:pt x="1034" y="7168"/>
                      </a:lnTo>
                      <a:cubicBezTo>
                        <a:pt x="736" y="6445"/>
                        <a:pt x="427" y="5723"/>
                        <a:pt x="128" y="5000"/>
                      </a:cubicBezTo>
                      <a:cubicBezTo>
                        <a:pt x="394" y="4199"/>
                        <a:pt x="118" y="3438"/>
                        <a:pt x="384" y="2637"/>
                      </a:cubicBezTo>
                      <a:cubicBezTo>
                        <a:pt x="480" y="2383"/>
                        <a:pt x="-85" y="254"/>
                        <a:pt x="11" y="0"/>
                      </a:cubicBezTo>
                      <a:lnTo>
                        <a:pt x="9701" y="5605"/>
                      </a:lnTo>
                      <a:cubicBezTo>
                        <a:pt x="10053" y="6250"/>
                        <a:pt x="9974" y="6223"/>
                        <a:pt x="10000" y="8219"/>
                      </a:cubicBezTo>
                      <a:close/>
                    </a:path>
                  </a:pathLst>
                </a:custGeom>
                <a:solidFill>
                  <a:srgbClr val="FCF19E">
                    <a:alpha val="7960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Roboto" panose="02000000000000000000" pitchFamily="2" charset="0"/>
                  </a:endParaRPr>
                </a:p>
              </p:txBody>
            </p:sp>
            <p:grpSp>
              <p:nvGrpSpPr>
                <p:cNvPr id="27" name="Group 26">
                  <a:extLst>
                    <a:ext uri="{FF2B5EF4-FFF2-40B4-BE49-F238E27FC236}">
                      <a16:creationId xmlns:a16="http://schemas.microsoft.com/office/drawing/2014/main" id="{30349D09-302E-865E-BF86-11382F97656F}"/>
                    </a:ext>
                  </a:extLst>
                </p:cNvPr>
                <p:cNvGrpSpPr/>
                <p:nvPr/>
              </p:nvGrpSpPr>
              <p:grpSpPr>
                <a:xfrm>
                  <a:off x="7120560" y="4991100"/>
                  <a:ext cx="2301875" cy="636587"/>
                  <a:chOff x="7120560" y="4991100"/>
                  <a:chExt cx="2301875" cy="636587"/>
                </a:xfrm>
              </p:grpSpPr>
              <p:sp>
                <p:nvSpPr>
                  <p:cNvPr id="18" name="Oval 22">
                    <a:extLst>
                      <a:ext uri="{FF2B5EF4-FFF2-40B4-BE49-F238E27FC236}">
                        <a16:creationId xmlns:a16="http://schemas.microsoft.com/office/drawing/2014/main" id="{48BD2748-9988-11EB-40C8-1C4F4794A87B}"/>
                      </a:ext>
                    </a:extLst>
                  </p:cNvPr>
                  <p:cNvSpPr>
                    <a:spLocks noChangeArrowheads="1"/>
                  </p:cNvSpPr>
                  <p:nvPr/>
                </p:nvSpPr>
                <p:spPr bwMode="auto">
                  <a:xfrm rot="17204755" flipV="1">
                    <a:off x="6972923" y="5138737"/>
                    <a:ext cx="636587" cy="341313"/>
                  </a:xfrm>
                  <a:prstGeom prst="ellipse">
                    <a:avLst/>
                  </a:prstGeom>
                  <a:solidFill>
                    <a:srgbClr val="FCF19E"/>
                  </a:solidFill>
                  <a:ln w="9525">
                    <a:solidFill>
                      <a:srgbClr val="FF9933"/>
                    </a:solidFill>
                    <a:round/>
                    <a:headEnd/>
                    <a:tailEnd/>
                  </a:ln>
                </p:spPr>
                <p:txBody>
                  <a:bodyPr wrap="none" anchor="ct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endParaRPr lang="en-US" altLang="en-US" sz="1800" dirty="0">
                      <a:latin typeface="Roboto" panose="02000000000000000000" pitchFamily="2" charset="0"/>
                    </a:endParaRPr>
                  </a:p>
                </p:txBody>
              </p:sp>
              <p:sp>
                <p:nvSpPr>
                  <p:cNvPr id="21" name="Line 21">
                    <a:extLst>
                      <a:ext uri="{FF2B5EF4-FFF2-40B4-BE49-F238E27FC236}">
                        <a16:creationId xmlns:a16="http://schemas.microsoft.com/office/drawing/2014/main" id="{490CE2C9-C9AF-AFA3-B745-51D668CF60DD}"/>
                      </a:ext>
                    </a:extLst>
                  </p:cNvPr>
                  <p:cNvSpPr>
                    <a:spLocks noChangeShapeType="1"/>
                  </p:cNvSpPr>
                  <p:nvPr/>
                </p:nvSpPr>
                <p:spPr bwMode="auto">
                  <a:xfrm rot="-5581101" flipH="1" flipV="1">
                    <a:off x="8125448" y="4224337"/>
                    <a:ext cx="482600" cy="2111375"/>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p>
                    <a:endParaRPr lang="en-US" dirty="0">
                      <a:latin typeface="Roboto" panose="02000000000000000000" pitchFamily="2" charset="0"/>
                    </a:endParaRPr>
                  </a:p>
                </p:txBody>
              </p:sp>
            </p:grpSp>
            <p:sp>
              <p:nvSpPr>
                <p:cNvPr id="22" name="Line 20">
                  <a:extLst>
                    <a:ext uri="{FF2B5EF4-FFF2-40B4-BE49-F238E27FC236}">
                      <a16:creationId xmlns:a16="http://schemas.microsoft.com/office/drawing/2014/main" id="{CE759D85-7FA1-B76B-B27B-24ECACC373D1}"/>
                    </a:ext>
                  </a:extLst>
                </p:cNvPr>
                <p:cNvSpPr>
                  <a:spLocks noChangeShapeType="1"/>
                </p:cNvSpPr>
                <p:nvPr/>
              </p:nvSpPr>
              <p:spPr bwMode="auto">
                <a:xfrm rot="-5581101" flipH="1" flipV="1">
                  <a:off x="8181804" y="3848893"/>
                  <a:ext cx="304800" cy="1919288"/>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p>
                  <a:endParaRPr lang="en-US" dirty="0">
                    <a:latin typeface="Roboto" panose="02000000000000000000" pitchFamily="2" charset="0"/>
                  </a:endParaRPr>
                </a:p>
              </p:txBody>
            </p:sp>
          </p:grpSp>
          <p:sp>
            <p:nvSpPr>
              <p:cNvPr id="24" name="Text Box 11">
                <a:extLst>
                  <a:ext uri="{FF2B5EF4-FFF2-40B4-BE49-F238E27FC236}">
                    <a16:creationId xmlns:a16="http://schemas.microsoft.com/office/drawing/2014/main" id="{B575A184-B9ED-B68E-93EF-A7F57363CC98}"/>
                  </a:ext>
                </a:extLst>
              </p:cNvPr>
              <p:cNvSpPr txBox="1">
                <a:spLocks noChangeArrowheads="1"/>
              </p:cNvSpPr>
              <p:nvPr/>
            </p:nvSpPr>
            <p:spPr bwMode="auto">
              <a:xfrm rot="20852119">
                <a:off x="7547491" y="4829938"/>
                <a:ext cx="1630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r>
                  <a:rPr lang="en-US" altLang="en-US" sz="2000" dirty="0">
                    <a:solidFill>
                      <a:srgbClr val="000000"/>
                    </a:solidFill>
                    <a:latin typeface="Roboto" panose="02000000000000000000" pitchFamily="2" charset="0"/>
                  </a:rPr>
                  <a:t>Less Intense</a:t>
                </a:r>
              </a:p>
            </p:txBody>
          </p:sp>
        </p:grpSp>
      </p:grpSp>
      <p:sp>
        <p:nvSpPr>
          <p:cNvPr id="25" name="Text Box 9">
            <a:extLst>
              <a:ext uri="{FF2B5EF4-FFF2-40B4-BE49-F238E27FC236}">
                <a16:creationId xmlns:a16="http://schemas.microsoft.com/office/drawing/2014/main" id="{309087E2-B06A-2C96-C9A7-905315A715FD}"/>
              </a:ext>
              <a:ext uri="{C183D7F6-B498-43B3-948B-1728B52AA6E4}">
                <adec:decorative xmlns:adec="http://schemas.microsoft.com/office/drawing/2017/decorative" val="1"/>
              </a:ext>
            </a:extLst>
          </p:cNvPr>
          <p:cNvSpPr txBox="1">
            <a:spLocks noChangeArrowheads="1"/>
          </p:cNvSpPr>
          <p:nvPr/>
        </p:nvSpPr>
        <p:spPr bwMode="auto">
          <a:xfrm>
            <a:off x="7680948" y="3873500"/>
            <a:ext cx="1816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r>
              <a:rPr lang="en-US" altLang="en-US" sz="2000" dirty="0">
                <a:solidFill>
                  <a:srgbClr val="000000"/>
                </a:solidFill>
                <a:latin typeface="Roboto" panose="02000000000000000000" pitchFamily="2" charset="0"/>
              </a:rPr>
              <a:t>More</a:t>
            </a:r>
            <a:r>
              <a:rPr lang="en-US" altLang="en-US" sz="2800" dirty="0">
                <a:solidFill>
                  <a:srgbClr val="000000"/>
                </a:solidFill>
                <a:latin typeface="Roboto" panose="02000000000000000000" pitchFamily="2" charset="0"/>
              </a:rPr>
              <a:t> </a:t>
            </a:r>
            <a:r>
              <a:rPr lang="en-US" altLang="en-US" sz="2000" dirty="0">
                <a:solidFill>
                  <a:srgbClr val="000000"/>
                </a:solidFill>
                <a:latin typeface="Roboto" panose="02000000000000000000" pitchFamily="2" charset="0"/>
              </a:rPr>
              <a:t>Intense</a:t>
            </a:r>
          </a:p>
        </p:txBody>
      </p:sp>
    </p:spTree>
    <p:extLst>
      <p:ext uri="{BB962C8B-B14F-4D97-AF65-F5344CB8AC3E}">
        <p14:creationId xmlns:p14="http://schemas.microsoft.com/office/powerpoint/2010/main" val="37421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E1E2A7-2233-8065-2685-80EAEB7FF3FB}"/>
              </a:ext>
            </a:extLst>
          </p:cNvPr>
          <p:cNvSpPr>
            <a:spLocks noGrp="1"/>
          </p:cNvSpPr>
          <p:nvPr>
            <p:ph type="title"/>
          </p:nvPr>
        </p:nvSpPr>
        <p:spPr/>
        <p:txBody>
          <a:bodyPr>
            <a:noAutofit/>
          </a:bodyPr>
          <a:lstStyle/>
          <a:p>
            <a:r>
              <a:rPr lang="en-US" dirty="0" err="1"/>
              <a:t>Mesonet</a:t>
            </a:r>
            <a:r>
              <a:rPr lang="en-US" dirty="0"/>
              <a:t> K-20 Learning Modules</a:t>
            </a:r>
          </a:p>
        </p:txBody>
      </p:sp>
      <p:sp>
        <p:nvSpPr>
          <p:cNvPr id="10" name="Text Placeholder 9">
            <a:extLst>
              <a:ext uri="{FF2B5EF4-FFF2-40B4-BE49-F238E27FC236}">
                <a16:creationId xmlns:a16="http://schemas.microsoft.com/office/drawing/2014/main" id="{8F8E4A6C-C511-C3FF-5E3B-F4B1D381EAD8}"/>
              </a:ext>
            </a:extLst>
          </p:cNvPr>
          <p:cNvSpPr>
            <a:spLocks noGrp="1"/>
          </p:cNvSpPr>
          <p:nvPr>
            <p:ph type="body" sz="quarter" idx="10"/>
          </p:nvPr>
        </p:nvSpPr>
        <p:spPr/>
        <p:txBody>
          <a:bodyPr/>
          <a:lstStyle/>
          <a:p>
            <a:r>
              <a:rPr lang="en-US" dirty="0">
                <a:latin typeface="Roboto Medium" panose="02000000000000000000" pitchFamily="2" charset="0"/>
                <a:ea typeface="Roboto Medium" panose="02000000000000000000" pitchFamily="2" charset="0"/>
                <a:hlinkClick r:id="rId3">
                  <a:extLst>
                    <a:ext uri="{A12FA001-AC4F-418D-AE19-62706E023703}">
                      <ahyp:hlinkClr xmlns:ahyp="http://schemas.microsoft.com/office/drawing/2018/hyperlinkcolor" val="tx"/>
                    </a:ext>
                  </a:extLst>
                </a:hlinkClick>
              </a:rPr>
              <a:t>https://mesonet.org/education/learning-materials/</a:t>
            </a:r>
            <a:endParaRPr lang="en-US" dirty="0">
              <a:latin typeface="Roboto Medium" panose="02000000000000000000" pitchFamily="2" charset="0"/>
              <a:ea typeface="Roboto Medium" panose="02000000000000000000" pitchFamily="2" charset="0"/>
            </a:endParaRPr>
          </a:p>
        </p:txBody>
      </p:sp>
      <p:pic>
        <p:nvPicPr>
          <p:cNvPr id="6" name="Picture 5" descr="Web page screenshot showing the Seasons Module resources available.">
            <a:extLst>
              <a:ext uri="{FF2B5EF4-FFF2-40B4-BE49-F238E27FC236}">
                <a16:creationId xmlns:a16="http://schemas.microsoft.com/office/drawing/2014/main" id="{8FE038F6-4617-B85E-AF65-EC1A0414EF79}"/>
              </a:ext>
            </a:extLst>
          </p:cNvPr>
          <p:cNvPicPr>
            <a:picLocks noChangeAspect="1"/>
          </p:cNvPicPr>
          <p:nvPr/>
        </p:nvPicPr>
        <p:blipFill>
          <a:blip r:embed="rId4"/>
          <a:srcRect/>
          <a:stretch/>
        </p:blipFill>
        <p:spPr>
          <a:xfrm>
            <a:off x="1201962" y="1559664"/>
            <a:ext cx="10151838" cy="41632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3170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59C178-ADDC-3646-25A4-39C372CB27A4}"/>
              </a:ext>
            </a:extLst>
          </p:cNvPr>
          <p:cNvSpPr>
            <a:spLocks noGrp="1"/>
          </p:cNvSpPr>
          <p:nvPr>
            <p:ph type="title"/>
          </p:nvPr>
        </p:nvSpPr>
        <p:spPr/>
        <p:txBody>
          <a:bodyPr/>
          <a:lstStyle/>
          <a:p>
            <a:r>
              <a:rPr lang="en-US" dirty="0"/>
              <a:t>Diagram of Earth Receiving Sunlight on Equinox</a:t>
            </a:r>
          </a:p>
        </p:txBody>
      </p:sp>
      <p:pic>
        <p:nvPicPr>
          <p:cNvPr id="3" name="Picture 2" descr="Sunlight reaching Earth at equinox. The North Pole points up out of the plane of this image; the Earth's axis is perpendicular to the sun.">
            <a:extLst>
              <a:ext uri="{FF2B5EF4-FFF2-40B4-BE49-F238E27FC236}">
                <a16:creationId xmlns:a16="http://schemas.microsoft.com/office/drawing/2014/main" id="{E84B93F2-9C65-D2BA-2D2B-9B7C1F0DC599}"/>
              </a:ext>
            </a:extLst>
          </p:cNvPr>
          <p:cNvPicPr>
            <a:picLocks noChangeAspect="1"/>
          </p:cNvPicPr>
          <p:nvPr/>
        </p:nvPicPr>
        <p:blipFill>
          <a:blip r:embed="rId3"/>
          <a:stretch>
            <a:fillRect/>
          </a:stretch>
        </p:blipFill>
        <p:spPr>
          <a:xfrm>
            <a:off x="3352467" y="129432"/>
            <a:ext cx="5190331" cy="6599135"/>
          </a:xfrm>
          <a:prstGeom prst="rect">
            <a:avLst/>
          </a:prstGeom>
        </p:spPr>
      </p:pic>
    </p:spTree>
    <p:extLst>
      <p:ext uri="{BB962C8B-B14F-4D97-AF65-F5344CB8AC3E}">
        <p14:creationId xmlns:p14="http://schemas.microsoft.com/office/powerpoint/2010/main" val="8937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EA5F58-CF2B-107A-9E54-13FB08C1A9F0}"/>
              </a:ext>
            </a:extLst>
          </p:cNvPr>
          <p:cNvSpPr>
            <a:spLocks noGrp="1"/>
          </p:cNvSpPr>
          <p:nvPr>
            <p:ph type="title"/>
          </p:nvPr>
        </p:nvSpPr>
        <p:spPr/>
        <p:txBody>
          <a:bodyPr/>
          <a:lstStyle/>
          <a:p>
            <a:r>
              <a:rPr lang="en-US" dirty="0"/>
              <a:t>Mesonet Site Locations</a:t>
            </a:r>
          </a:p>
        </p:txBody>
      </p:sp>
      <p:pic>
        <p:nvPicPr>
          <p:cNvPr id="3" name="Picture 2" descr="A map of showing the locations of Oklahoma Mesonet sites.">
            <a:extLst>
              <a:ext uri="{FF2B5EF4-FFF2-40B4-BE49-F238E27FC236}">
                <a16:creationId xmlns:a16="http://schemas.microsoft.com/office/drawing/2014/main" id="{33DA8459-01E2-B9ED-E5E1-66683E57776E}"/>
              </a:ext>
            </a:extLst>
          </p:cNvPr>
          <p:cNvPicPr>
            <a:picLocks noChangeAspect="1"/>
          </p:cNvPicPr>
          <p:nvPr/>
        </p:nvPicPr>
        <p:blipFill>
          <a:blip r:embed="rId3"/>
          <a:stretch>
            <a:fillRect/>
          </a:stretch>
        </p:blipFill>
        <p:spPr>
          <a:xfrm>
            <a:off x="1699223" y="1570766"/>
            <a:ext cx="8793553" cy="4295632"/>
          </a:xfrm>
          <a:prstGeom prst="rect">
            <a:avLst/>
          </a:prstGeom>
        </p:spPr>
      </p:pic>
    </p:spTree>
    <p:extLst>
      <p:ext uri="{BB962C8B-B14F-4D97-AF65-F5344CB8AC3E}">
        <p14:creationId xmlns:p14="http://schemas.microsoft.com/office/powerpoint/2010/main" val="421195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6F6F05-F2C6-133B-BD8C-2C59AD1E9E76}"/>
              </a:ext>
            </a:extLst>
          </p:cNvPr>
          <p:cNvSpPr>
            <a:spLocks noGrp="1"/>
          </p:cNvSpPr>
          <p:nvPr>
            <p:ph type="title"/>
          </p:nvPr>
        </p:nvSpPr>
        <p:spPr/>
        <p:txBody>
          <a:bodyPr/>
          <a:lstStyle/>
          <a:p>
            <a:r>
              <a:rPr lang="en-US" dirty="0"/>
              <a:t>Compare Seasonal Solar Radiation</a:t>
            </a:r>
          </a:p>
        </p:txBody>
      </p:sp>
      <p:grpSp>
        <p:nvGrpSpPr>
          <p:cNvPr id="6" name="Group 5" descr="Four panel view of the solar radiation maps for each season.">
            <a:extLst>
              <a:ext uri="{FF2B5EF4-FFF2-40B4-BE49-F238E27FC236}">
                <a16:creationId xmlns:a16="http://schemas.microsoft.com/office/drawing/2014/main" id="{A0083BBC-48FA-7C56-3373-7FABF9EAF9F9}"/>
              </a:ext>
            </a:extLst>
          </p:cNvPr>
          <p:cNvGrpSpPr/>
          <p:nvPr/>
        </p:nvGrpSpPr>
        <p:grpSpPr>
          <a:xfrm>
            <a:off x="2566310" y="1690688"/>
            <a:ext cx="7059380" cy="3855253"/>
            <a:chOff x="1595522" y="394929"/>
            <a:chExt cx="10058400" cy="5218176"/>
          </a:xfrm>
        </p:grpSpPr>
        <p:pic>
          <p:nvPicPr>
            <p:cNvPr id="2" name="Picture 1" descr="Statewide map showing average maximum solar radiation from 2009 to 2023 during the Spring months each Oklahoma Mesonet station.">
              <a:extLst>
                <a:ext uri="{FF2B5EF4-FFF2-40B4-BE49-F238E27FC236}">
                  <a16:creationId xmlns:a16="http://schemas.microsoft.com/office/drawing/2014/main" id="{3F6E51A6-0D28-9CD7-BEB1-1DDFBEBA3D19}"/>
                </a:ext>
              </a:extLst>
            </p:cNvPr>
            <p:cNvPicPr>
              <a:picLocks noChangeAspect="1"/>
            </p:cNvPicPr>
            <p:nvPr/>
          </p:nvPicPr>
          <p:blipFill>
            <a:blip r:embed="rId3"/>
            <a:srcRect/>
            <a:stretch/>
          </p:blipFill>
          <p:spPr>
            <a:xfrm>
              <a:off x="1595522" y="394929"/>
              <a:ext cx="5029200" cy="2607728"/>
            </a:xfrm>
            <a:prstGeom prst="rect">
              <a:avLst/>
            </a:prstGeom>
          </p:spPr>
        </p:pic>
        <p:pic>
          <p:nvPicPr>
            <p:cNvPr id="3" name="Picture 2" descr="Statewide map showing average maximum solar radiation from 2009 to 2023 during the Summer months each Oklahoma Mesonet station.">
              <a:extLst>
                <a:ext uri="{FF2B5EF4-FFF2-40B4-BE49-F238E27FC236}">
                  <a16:creationId xmlns:a16="http://schemas.microsoft.com/office/drawing/2014/main" id="{34D621F1-E528-9107-41D3-1D47240C1D54}"/>
                </a:ext>
              </a:extLst>
            </p:cNvPr>
            <p:cNvPicPr>
              <a:picLocks noChangeAspect="1"/>
            </p:cNvPicPr>
            <p:nvPr/>
          </p:nvPicPr>
          <p:blipFill>
            <a:blip r:embed="rId4"/>
            <a:srcRect/>
            <a:stretch/>
          </p:blipFill>
          <p:spPr>
            <a:xfrm>
              <a:off x="6624722" y="394929"/>
              <a:ext cx="5029200" cy="2607728"/>
            </a:xfrm>
            <a:prstGeom prst="rect">
              <a:avLst/>
            </a:prstGeom>
          </p:spPr>
        </p:pic>
        <p:pic>
          <p:nvPicPr>
            <p:cNvPr id="4" name="Picture 3" descr="Statewide map showing average maximum solar radiation from 2009 to 2023 during the Winter months each Oklahoma Mesonet station.">
              <a:extLst>
                <a:ext uri="{FF2B5EF4-FFF2-40B4-BE49-F238E27FC236}">
                  <a16:creationId xmlns:a16="http://schemas.microsoft.com/office/drawing/2014/main" id="{B7283E87-116B-7C94-A647-119094F1B68F}"/>
                </a:ext>
              </a:extLst>
            </p:cNvPr>
            <p:cNvPicPr>
              <a:picLocks noChangeAspect="1"/>
            </p:cNvPicPr>
            <p:nvPr/>
          </p:nvPicPr>
          <p:blipFill>
            <a:blip r:embed="rId5"/>
            <a:srcRect/>
            <a:stretch/>
          </p:blipFill>
          <p:spPr>
            <a:xfrm>
              <a:off x="6624722" y="3004160"/>
              <a:ext cx="5029200" cy="2607440"/>
            </a:xfrm>
            <a:prstGeom prst="rect">
              <a:avLst/>
            </a:prstGeom>
          </p:spPr>
        </p:pic>
        <p:pic>
          <p:nvPicPr>
            <p:cNvPr id="5" name="Picture 4" descr="Statewide map showing average maximum solar radiation from 2009 to 2023 during the Fall months each Oklahoma Mesonet station.">
              <a:extLst>
                <a:ext uri="{FF2B5EF4-FFF2-40B4-BE49-F238E27FC236}">
                  <a16:creationId xmlns:a16="http://schemas.microsoft.com/office/drawing/2014/main" id="{8F15889F-1EEF-07F2-91FB-FE5AB7257523}"/>
                </a:ext>
              </a:extLst>
            </p:cNvPr>
            <p:cNvPicPr>
              <a:picLocks noChangeAspect="1"/>
            </p:cNvPicPr>
            <p:nvPr/>
          </p:nvPicPr>
          <p:blipFill>
            <a:blip r:embed="rId6"/>
            <a:srcRect/>
            <a:stretch/>
          </p:blipFill>
          <p:spPr>
            <a:xfrm>
              <a:off x="1595522" y="3002657"/>
              <a:ext cx="5029200" cy="2610448"/>
            </a:xfrm>
            <a:prstGeom prst="rect">
              <a:avLst/>
            </a:prstGeom>
          </p:spPr>
        </p:pic>
      </p:grpSp>
    </p:spTree>
    <p:extLst>
      <p:ext uri="{BB962C8B-B14F-4D97-AF65-F5344CB8AC3E}">
        <p14:creationId xmlns:p14="http://schemas.microsoft.com/office/powerpoint/2010/main" val="379458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87F0E10-48C8-C4D8-EF23-571D8F41B5D6}"/>
              </a:ext>
            </a:extLst>
          </p:cNvPr>
          <p:cNvSpPr>
            <a:spLocks noGrp="1"/>
          </p:cNvSpPr>
          <p:nvPr>
            <p:ph type="title"/>
          </p:nvPr>
        </p:nvSpPr>
        <p:spPr>
          <a:xfrm>
            <a:off x="838200" y="365125"/>
            <a:ext cx="10515600" cy="1325563"/>
          </a:xfrm>
        </p:spPr>
        <p:txBody>
          <a:bodyPr/>
          <a:lstStyle/>
          <a:p>
            <a:r>
              <a:rPr lang="en-US" dirty="0"/>
              <a:t>Spring Average Solar Radiation Map</a:t>
            </a:r>
          </a:p>
        </p:txBody>
      </p:sp>
      <p:pic>
        <p:nvPicPr>
          <p:cNvPr id="3" name="Picture 2" descr="Statewide map showing average maximum solar radiation from 2009 to 2023 during the Spring months each Oklahoma Mesonet station.">
            <a:extLst>
              <a:ext uri="{FF2B5EF4-FFF2-40B4-BE49-F238E27FC236}">
                <a16:creationId xmlns:a16="http://schemas.microsoft.com/office/drawing/2014/main" id="{C51783DC-0C1D-39C6-40C5-2C23A1EEA2E6}"/>
              </a:ext>
            </a:extLst>
          </p:cNvPr>
          <p:cNvPicPr>
            <a:picLocks noChangeAspect="1"/>
          </p:cNvPicPr>
          <p:nvPr/>
        </p:nvPicPr>
        <p:blipFill>
          <a:blip r:embed="rId3"/>
          <a:stretch>
            <a:fillRect/>
          </a:stretch>
        </p:blipFill>
        <p:spPr>
          <a:xfrm>
            <a:off x="0" y="103909"/>
            <a:ext cx="12192000" cy="6650182"/>
          </a:xfrm>
          <a:prstGeom prst="rect">
            <a:avLst/>
          </a:prstGeom>
        </p:spPr>
      </p:pic>
      <p:sp>
        <p:nvSpPr>
          <p:cNvPr id="2" name="Oval 1">
            <a:extLst>
              <a:ext uri="{FF2B5EF4-FFF2-40B4-BE49-F238E27FC236}">
                <a16:creationId xmlns:a16="http://schemas.microsoft.com/office/drawing/2014/main" id="{56F4015B-4E87-4196-CD6F-8C6E95988F20}"/>
              </a:ext>
              <a:ext uri="{C183D7F6-B498-43B3-948B-1728B52AA6E4}">
                <adec:decorative xmlns:adec="http://schemas.microsoft.com/office/drawing/2017/decorative" val="1"/>
              </a:ext>
            </a:extLst>
          </p:cNvPr>
          <p:cNvSpPr/>
          <p:nvPr/>
        </p:nvSpPr>
        <p:spPr>
          <a:xfrm>
            <a:off x="9611360" y="294640"/>
            <a:ext cx="80264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4" name="Oval 3">
            <a:extLst>
              <a:ext uri="{FF2B5EF4-FFF2-40B4-BE49-F238E27FC236}">
                <a16:creationId xmlns:a16="http://schemas.microsoft.com/office/drawing/2014/main" id="{44C4D608-9F83-B1FB-05A5-FF2C2DC2BDC3}"/>
              </a:ext>
              <a:ext uri="{C183D7F6-B498-43B3-948B-1728B52AA6E4}">
                <adec:decorative xmlns:adec="http://schemas.microsoft.com/office/drawing/2017/decorative" val="1"/>
              </a:ext>
            </a:extLst>
          </p:cNvPr>
          <p:cNvSpPr/>
          <p:nvPr/>
        </p:nvSpPr>
        <p:spPr>
          <a:xfrm>
            <a:off x="619760" y="670560"/>
            <a:ext cx="80264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6293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824EE553-4416-3926-086A-89563BFF5E3E}"/>
              </a:ext>
            </a:extLst>
          </p:cNvPr>
          <p:cNvSpPr>
            <a:spLocks noGrp="1"/>
          </p:cNvSpPr>
          <p:nvPr>
            <p:ph type="title"/>
          </p:nvPr>
        </p:nvSpPr>
        <p:spPr>
          <a:xfrm>
            <a:off x="838200" y="365125"/>
            <a:ext cx="10515600" cy="1325563"/>
          </a:xfrm>
        </p:spPr>
        <p:txBody>
          <a:bodyPr/>
          <a:lstStyle/>
          <a:p>
            <a:r>
              <a:rPr lang="en-US" dirty="0"/>
              <a:t>Summer Average Solar Radiation</a:t>
            </a:r>
            <a:r>
              <a:rPr lang="en-US" baseline="0" dirty="0"/>
              <a:t> </a:t>
            </a:r>
            <a:r>
              <a:rPr lang="en-US" dirty="0"/>
              <a:t>Map</a:t>
            </a:r>
          </a:p>
        </p:txBody>
      </p:sp>
      <p:pic>
        <p:nvPicPr>
          <p:cNvPr id="3" name="Picture 2" descr="Statewide map showing average maximum solar radiation from 2009 to 2023 during the Summer months each Oklahoma Mesonet station.">
            <a:extLst>
              <a:ext uri="{FF2B5EF4-FFF2-40B4-BE49-F238E27FC236}">
                <a16:creationId xmlns:a16="http://schemas.microsoft.com/office/drawing/2014/main" id="{97606D3F-DF34-0902-93EE-18109A1D531B}"/>
              </a:ext>
            </a:extLst>
          </p:cNvPr>
          <p:cNvPicPr>
            <a:picLocks noChangeAspect="1"/>
          </p:cNvPicPr>
          <p:nvPr/>
        </p:nvPicPr>
        <p:blipFill>
          <a:blip r:embed="rId3"/>
          <a:stretch>
            <a:fillRect/>
          </a:stretch>
        </p:blipFill>
        <p:spPr>
          <a:xfrm>
            <a:off x="0" y="103909"/>
            <a:ext cx="12192000" cy="6650182"/>
          </a:xfrm>
          <a:prstGeom prst="rect">
            <a:avLst/>
          </a:prstGeom>
        </p:spPr>
      </p:pic>
      <p:sp>
        <p:nvSpPr>
          <p:cNvPr id="2" name="Oval 1">
            <a:extLst>
              <a:ext uri="{FF2B5EF4-FFF2-40B4-BE49-F238E27FC236}">
                <a16:creationId xmlns:a16="http://schemas.microsoft.com/office/drawing/2014/main" id="{E32F02E5-E77B-4E92-98FF-EC34DE62EB70}"/>
              </a:ext>
              <a:ext uri="{C183D7F6-B498-43B3-948B-1728B52AA6E4}">
                <adec:decorative xmlns:adec="http://schemas.microsoft.com/office/drawing/2017/decorative" val="1"/>
              </a:ext>
            </a:extLst>
          </p:cNvPr>
          <p:cNvSpPr/>
          <p:nvPr/>
        </p:nvSpPr>
        <p:spPr>
          <a:xfrm>
            <a:off x="9611360" y="294640"/>
            <a:ext cx="80264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4" name="Oval 3">
            <a:extLst>
              <a:ext uri="{FF2B5EF4-FFF2-40B4-BE49-F238E27FC236}">
                <a16:creationId xmlns:a16="http://schemas.microsoft.com/office/drawing/2014/main" id="{452C5517-7B83-9127-02D4-478CC8E2E7E4}"/>
              </a:ext>
              <a:ext uri="{C183D7F6-B498-43B3-948B-1728B52AA6E4}">
                <adec:decorative xmlns:adec="http://schemas.microsoft.com/office/drawing/2017/decorative" val="1"/>
              </a:ext>
            </a:extLst>
          </p:cNvPr>
          <p:cNvSpPr/>
          <p:nvPr/>
        </p:nvSpPr>
        <p:spPr>
          <a:xfrm>
            <a:off x="101967" y="402973"/>
            <a:ext cx="80264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250218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B28D5718-5133-0BFD-A335-1A68FAEC69AB}"/>
              </a:ext>
            </a:extLst>
          </p:cNvPr>
          <p:cNvSpPr>
            <a:spLocks noGrp="1"/>
          </p:cNvSpPr>
          <p:nvPr>
            <p:ph type="title"/>
          </p:nvPr>
        </p:nvSpPr>
        <p:spPr>
          <a:xfrm>
            <a:off x="838200" y="365125"/>
            <a:ext cx="10515600" cy="1325563"/>
          </a:xfrm>
        </p:spPr>
        <p:txBody>
          <a:bodyPr/>
          <a:lstStyle/>
          <a:p>
            <a:r>
              <a:rPr lang="en-US" dirty="0"/>
              <a:t>Fall Average Solar Radiation Map</a:t>
            </a:r>
          </a:p>
        </p:txBody>
      </p:sp>
      <p:pic>
        <p:nvPicPr>
          <p:cNvPr id="6" name="Picture 5" descr="Statewide map showing average maximum solar radiation from 2009 to 2023 during the Fall months each Oklahoma Mesonet station.">
            <a:extLst>
              <a:ext uri="{FF2B5EF4-FFF2-40B4-BE49-F238E27FC236}">
                <a16:creationId xmlns:a16="http://schemas.microsoft.com/office/drawing/2014/main" id="{42C79140-9811-FAD1-AF28-0CEE8D345E64}"/>
              </a:ext>
            </a:extLst>
          </p:cNvPr>
          <p:cNvPicPr>
            <a:picLocks noChangeAspect="1"/>
          </p:cNvPicPr>
          <p:nvPr/>
        </p:nvPicPr>
        <p:blipFill>
          <a:blip r:embed="rId3"/>
          <a:stretch>
            <a:fillRect/>
          </a:stretch>
        </p:blipFill>
        <p:spPr>
          <a:xfrm>
            <a:off x="0" y="107066"/>
            <a:ext cx="12180425" cy="6643868"/>
          </a:xfrm>
          <a:prstGeom prst="rect">
            <a:avLst/>
          </a:prstGeom>
        </p:spPr>
      </p:pic>
      <p:sp>
        <p:nvSpPr>
          <p:cNvPr id="2" name="Oval 1">
            <a:extLst>
              <a:ext uri="{FF2B5EF4-FFF2-40B4-BE49-F238E27FC236}">
                <a16:creationId xmlns:a16="http://schemas.microsoft.com/office/drawing/2014/main" id="{7DA53F2E-D398-36E0-A1DF-D6E218A0411A}"/>
              </a:ext>
              <a:ext uri="{C183D7F6-B498-43B3-948B-1728B52AA6E4}">
                <adec:decorative xmlns:adec="http://schemas.microsoft.com/office/drawing/2017/decorative" val="1"/>
              </a:ext>
            </a:extLst>
          </p:cNvPr>
          <p:cNvSpPr/>
          <p:nvPr/>
        </p:nvSpPr>
        <p:spPr>
          <a:xfrm>
            <a:off x="9611360" y="294640"/>
            <a:ext cx="80264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3" name="Oval 2">
            <a:extLst>
              <a:ext uri="{FF2B5EF4-FFF2-40B4-BE49-F238E27FC236}">
                <a16:creationId xmlns:a16="http://schemas.microsoft.com/office/drawing/2014/main" id="{B03DF999-140E-B324-9CD6-D64B39E16BA7}"/>
              </a:ext>
              <a:ext uri="{C183D7F6-B498-43B3-948B-1728B52AA6E4}">
                <adec:decorative xmlns:adec="http://schemas.microsoft.com/office/drawing/2017/decorative" val="1"/>
              </a:ext>
            </a:extLst>
          </p:cNvPr>
          <p:cNvSpPr/>
          <p:nvPr/>
        </p:nvSpPr>
        <p:spPr>
          <a:xfrm>
            <a:off x="101967" y="402973"/>
            <a:ext cx="802640" cy="751840"/>
          </a:xfrm>
          <a:prstGeom prst="ellipse">
            <a:avLst/>
          </a:prstGeom>
          <a:noFill/>
          <a:ln w="76200">
            <a:solidFill>
              <a:srgbClr val="222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20333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sonet-powerpoint-template-2024" id="{1E592F2E-1CFC-C148-A2B9-1C38A94A1581}" vid="{BB846988-C0EB-3C47-9A02-46F1866AD48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6642</TotalTime>
  <Words>3741</Words>
  <Application>Microsoft Office PowerPoint</Application>
  <PresentationFormat>Widescreen</PresentationFormat>
  <Paragraphs>212</Paragraphs>
  <Slides>30</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Roboto Medium</vt:lpstr>
      <vt:lpstr>Roboto</vt:lpstr>
      <vt:lpstr>Wingdings</vt:lpstr>
      <vt:lpstr>Microsoft Sans Serif</vt:lpstr>
      <vt:lpstr>MS PGothic</vt:lpstr>
      <vt:lpstr>Cambria Math</vt:lpstr>
      <vt:lpstr>Arial</vt:lpstr>
      <vt:lpstr>Courier New</vt:lpstr>
      <vt:lpstr>Calibri</vt:lpstr>
      <vt:lpstr>Office Theme</vt:lpstr>
      <vt:lpstr>Custom Design</vt:lpstr>
      <vt:lpstr>Seasons</vt:lpstr>
      <vt:lpstr>Diagram of Earth/Sun system </vt:lpstr>
      <vt:lpstr>If the Sun was a flashlight and the Earth was a beach ball.</vt:lpstr>
      <vt:lpstr>Diagram of Earth Receiving Sunlight on Equinox</vt:lpstr>
      <vt:lpstr>Mesonet Site Locations</vt:lpstr>
      <vt:lpstr>Compare Seasonal Solar Radiation</vt:lpstr>
      <vt:lpstr>Spring Average Solar Radiation Map</vt:lpstr>
      <vt:lpstr>Summer Average Solar Radiation Map</vt:lpstr>
      <vt:lpstr>Fall Average Solar Radiation Map</vt:lpstr>
      <vt:lpstr>Winter Average Solar Radiation Map</vt:lpstr>
      <vt:lpstr>Compare Seasonal Air Temperatures</vt:lpstr>
      <vt:lpstr>Spring Average Air Temperature Map</vt:lpstr>
      <vt:lpstr>Summer Average Air Temperature Map</vt:lpstr>
      <vt:lpstr>Fall Average Air Temperature Map</vt:lpstr>
      <vt:lpstr>Winter Average Air Temperature Map</vt:lpstr>
      <vt:lpstr>Month-by-month Average Temperature </vt:lpstr>
      <vt:lpstr>May Ranch and Hollis</vt:lpstr>
      <vt:lpstr>May Ranch and Hollis Total Solar Radiation Graphs</vt:lpstr>
      <vt:lpstr>May Ranch, Hollis, and Idabel</vt:lpstr>
      <vt:lpstr>Idabel Total Solar Radiation Graph</vt:lpstr>
      <vt:lpstr>All 3 Sites Total Solar Radiation Graphs</vt:lpstr>
      <vt:lpstr>Summary Points</vt:lpstr>
      <vt:lpstr>Seasons Summary</vt:lpstr>
      <vt:lpstr>High School</vt:lpstr>
      <vt:lpstr>Solar Radiation Calculations  </vt:lpstr>
      <vt:lpstr>Why do we receive less than 1360 W/m2?</vt:lpstr>
      <vt:lpstr>Resources for Viewing Long-term Averages</vt:lpstr>
      <vt:lpstr>Long-term Average Map Tool</vt:lpstr>
      <vt:lpstr>Long-term Average Graph Tool</vt:lpstr>
      <vt:lpstr>Mesonet K-20 Learning Modules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Melvin, Andrea D.</cp:lastModifiedBy>
  <cp:revision>2</cp:revision>
  <dcterms:created xsi:type="dcterms:W3CDTF">2024-07-02T15:51:02Z</dcterms:created>
  <dcterms:modified xsi:type="dcterms:W3CDTF">2024-10-18T17:11:30Z</dcterms:modified>
</cp:coreProperties>
</file>